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570" r:id="rId2"/>
    <p:sldId id="908" r:id="rId3"/>
    <p:sldId id="909" r:id="rId4"/>
    <p:sldId id="910" r:id="rId5"/>
    <p:sldId id="911" r:id="rId6"/>
    <p:sldId id="460" r:id="rId7"/>
    <p:sldId id="912" r:id="rId8"/>
  </p:sldIdLst>
  <p:sldSz cx="9144000" cy="6858000" type="screen4x3"/>
  <p:notesSz cx="6881813" cy="92964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93" d="100"/>
          <a:sy n="93" d="100"/>
        </p:scale>
        <p:origin x="-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academy.telerik.com/" TargetMode="Externa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cademy.telerik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8839">
            <a:off x="418886" y="918461"/>
            <a:ext cx="4018981" cy="2589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448" y="2213279"/>
            <a:ext cx="8534400" cy="1524000"/>
          </a:xfrm>
        </p:spPr>
        <p:txBody>
          <a:bodyPr/>
          <a:lstStyle/>
          <a:p>
            <a:r>
              <a:rPr lang="en-US" dirty="0" smtClean="0">
                <a:effectLst/>
              </a:rPr>
              <a:t>Android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Fragments</a:t>
            </a:r>
            <a:endParaRPr lang="en-US" dirty="0">
              <a:effectLst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5143" y="38868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5955268"/>
            <a:ext cx="3990513" cy="40011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04801" y="62600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04801" y="5580626"/>
            <a:ext cx="4904913" cy="567710"/>
          </a:xfrm>
        </p:spPr>
        <p:txBody>
          <a:bodyPr/>
          <a:lstStyle/>
          <a:p>
            <a:r>
              <a:rPr lang="en-US" dirty="0" smtClean="0"/>
              <a:t>Mobile Applications with Android</a:t>
            </a:r>
            <a:endParaRPr lang="en-US" dirty="0"/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311203" y="5193268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Dimitar Ivanov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48" y="4230681"/>
            <a:ext cx="3810000" cy="2543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 Android 3.0 (Honeycomb, API 11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Usable in previous versions with compatibility </a:t>
            </a:r>
            <a:r>
              <a:rPr lang="en-US" dirty="0" smtClean="0"/>
              <a:t>library</a:t>
            </a:r>
            <a:endParaRPr lang="en-US" dirty="0"/>
          </a:p>
          <a:p>
            <a:r>
              <a:rPr lang="en-US" dirty="0"/>
              <a:t>Intended to reuse layouts between tablets and </a:t>
            </a:r>
            <a:r>
              <a:rPr lang="en-US" dirty="0" smtClean="0"/>
              <a:t>phones</a:t>
            </a:r>
            <a:endParaRPr lang="en-US" dirty="0"/>
          </a:p>
          <a:p>
            <a:r>
              <a:rPr lang="en-US" dirty="0"/>
              <a:t>But usable for many more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Definition:</a:t>
            </a:r>
          </a:p>
          <a:p>
            <a:r>
              <a:rPr lang="en-US" dirty="0"/>
              <a:t>A Fragment represents a behavior or a portion of user interface in an Activity.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7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fragment is a modular section of an activity, which has its own lifecycle</a:t>
            </a:r>
            <a:r>
              <a:rPr lang="en-US" sz="2800" dirty="0" smtClean="0"/>
              <a:t>...</a:t>
            </a:r>
            <a:endParaRPr lang="en-US" sz="2800" dirty="0"/>
          </a:p>
          <a:p>
            <a:r>
              <a:rPr lang="en-US" sz="2800" dirty="0"/>
              <a:t>But,  a fragment's lifecycle is directly affected by the host activity's </a:t>
            </a:r>
            <a:r>
              <a:rPr lang="en-US" sz="2800" dirty="0" smtClean="0"/>
              <a:t>lifecycle</a:t>
            </a:r>
          </a:p>
          <a:p>
            <a:endParaRPr lang="en-US" sz="2800" dirty="0"/>
          </a:p>
          <a:p>
            <a:r>
              <a:rPr lang="en-US" sz="2800" dirty="0"/>
              <a:t>Activity paused: fragments </a:t>
            </a:r>
            <a:r>
              <a:rPr lang="en-US" sz="2800" dirty="0" smtClean="0"/>
              <a:t>paused</a:t>
            </a:r>
          </a:p>
          <a:p>
            <a:endParaRPr lang="en-US" sz="2800" dirty="0"/>
          </a:p>
          <a:p>
            <a:r>
              <a:rPr lang="en-US" sz="2800" dirty="0"/>
              <a:t>Activity destroyed: fragments </a:t>
            </a:r>
            <a:r>
              <a:rPr lang="en-US" sz="2800" dirty="0" smtClean="0"/>
              <a:t>destroyed</a:t>
            </a:r>
          </a:p>
          <a:p>
            <a:endParaRPr lang="en-US" sz="2800" dirty="0"/>
          </a:p>
          <a:p>
            <a:r>
              <a:rPr lang="en-US" sz="2800" dirty="0"/>
              <a:t>Activity running: fragments can have different states 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6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6221412" cy="5791200"/>
          </a:xfrm>
        </p:spPr>
        <p:txBody>
          <a:bodyPr/>
          <a:lstStyle/>
          <a:p>
            <a:r>
              <a:rPr lang="en-US" sz="2400" dirty="0" err="1"/>
              <a:t>onCreate</a:t>
            </a:r>
            <a:r>
              <a:rPr lang="en-US" sz="2400" dirty="0"/>
              <a:t>()</a:t>
            </a:r>
          </a:p>
          <a:p>
            <a:r>
              <a:rPr lang="en-US" sz="2400" dirty="0"/>
              <a:t>The system calls this when creating the fragment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/>
              <a:t>onCreateView</a:t>
            </a:r>
            <a:r>
              <a:rPr lang="en-US" sz="2400" dirty="0"/>
              <a:t>()</a:t>
            </a:r>
          </a:p>
          <a:p>
            <a:r>
              <a:rPr lang="en-US" sz="2400" dirty="0"/>
              <a:t>The system calls this when it's time for the fragment to draw its user interface for the first time. </a:t>
            </a:r>
          </a:p>
          <a:p>
            <a:r>
              <a:rPr lang="en-US" sz="2400" dirty="0" err="1"/>
              <a:t>onPause</a:t>
            </a:r>
            <a:r>
              <a:rPr lang="en-US" sz="2400" dirty="0"/>
              <a:t>()</a:t>
            </a:r>
          </a:p>
          <a:p>
            <a:r>
              <a:rPr lang="en-US" sz="2400" dirty="0"/>
              <a:t>The system calls this method as the first indication that the user is leaving the fragment (though it does not always mean the fragment is being destroyed). 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2" y="914400"/>
            <a:ext cx="2617788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57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 smtClean="0"/>
              <a:t>Communication Between Fragments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7315200" cy="23796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2228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11931" y="152400"/>
            <a:ext cx="6934200" cy="838200"/>
          </a:xfrm>
        </p:spPr>
        <p:txBody>
          <a:bodyPr/>
          <a:lstStyle/>
          <a:p>
            <a:r>
              <a:rPr lang="en-US">
                <a:effectLst/>
              </a:rPr>
              <a:t>Android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Fragments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activity with two fragments</a:t>
            </a:r>
          </a:p>
          <a:p>
            <a:pPr lvl="1"/>
            <a:r>
              <a:rPr lang="en-US" dirty="0" smtClean="0"/>
              <a:t>One shows a list of products</a:t>
            </a:r>
          </a:p>
          <a:p>
            <a:pPr lvl="2"/>
            <a:r>
              <a:rPr lang="en-US" dirty="0" smtClean="0"/>
              <a:t>Only their name and category</a:t>
            </a:r>
            <a:endParaRPr lang="en-US" dirty="0"/>
          </a:p>
          <a:p>
            <a:pPr lvl="2"/>
            <a:r>
              <a:rPr lang="en-US" dirty="0" smtClean="0"/>
              <a:t>Each product can be tapped</a:t>
            </a:r>
            <a:endParaRPr lang="en-US" dirty="0"/>
          </a:p>
          <a:p>
            <a:pPr lvl="2"/>
            <a:r>
              <a:rPr lang="en-US" dirty="0" smtClean="0"/>
              <a:t>If a product is tapped, the other fragment appears, showing the details for the product: name, id, category, quantity and price</a:t>
            </a:r>
          </a:p>
        </p:txBody>
      </p:sp>
    </p:spTree>
    <p:extLst>
      <p:ext uri="{BB962C8B-B14F-4D97-AF65-F5344CB8AC3E}">
        <p14:creationId xmlns:p14="http://schemas.microsoft.com/office/powerpoint/2010/main" val="3814889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6510</TotalTime>
  <Words>191</Words>
  <Application>Microsoft Macintosh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 theme</vt:lpstr>
      <vt:lpstr>Android Fragments</vt:lpstr>
      <vt:lpstr>About Fragments</vt:lpstr>
      <vt:lpstr>Interaction with Activities</vt:lpstr>
      <vt:lpstr>Fragment Lifecycle</vt:lpstr>
      <vt:lpstr>Communication Between Fragments</vt:lpstr>
      <vt:lpstr>Android Fragments</vt:lpstr>
      <vt:lpstr>Homework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Doncho Minkov</cp:lastModifiedBy>
  <cp:revision>1683</cp:revision>
  <dcterms:created xsi:type="dcterms:W3CDTF">2007-12-08T16:03:35Z</dcterms:created>
  <dcterms:modified xsi:type="dcterms:W3CDTF">2014-10-07T10:36:11Z</dcterms:modified>
  <cp:category>quality code, software engineering</cp:category>
</cp:coreProperties>
</file>