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570" r:id="rId2"/>
    <p:sldId id="912" r:id="rId3"/>
    <p:sldId id="913" r:id="rId4"/>
    <p:sldId id="914" r:id="rId5"/>
    <p:sldId id="915" r:id="rId6"/>
    <p:sldId id="460" r:id="rId7"/>
    <p:sldId id="916" r:id="rId8"/>
  </p:sldIdLst>
  <p:sldSz cx="9144000" cy="6858000" type="screen4x3"/>
  <p:notesSz cx="6881813" cy="92964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FC2"/>
    <a:srgbClr val="FF3300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93" d="100"/>
          <a:sy n="93" d="100"/>
        </p:scale>
        <p:origin x="-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48" y="2213279"/>
            <a:ext cx="85344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Android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Service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5143" y="38868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android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48" y="1608144"/>
            <a:ext cx="5105400" cy="195084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6"/>
            <a:ext cx="4904913" cy="567710"/>
          </a:xfrm>
        </p:spPr>
        <p:txBody>
          <a:bodyPr/>
          <a:lstStyle/>
          <a:p>
            <a:r>
              <a:rPr lang="en-US" dirty="0" smtClean="0"/>
              <a:t>Mobile Applications with Android</a:t>
            </a:r>
            <a:endParaRPr lang="en-US" dirty="0"/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359289" y="504086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Building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315200" cy="4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6934200" cy="4713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435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3" y="1377518"/>
            <a:ext cx="6858594" cy="4102964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44670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7086600" cy="1981200"/>
          </a:xfrm>
        </p:spPr>
        <p:txBody>
          <a:bodyPr/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1931" y="152400"/>
            <a:ext cx="6934200" cy="8382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Service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following application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858594" cy="4102964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2003404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6514</TotalTime>
  <Words>39</Words>
  <Application>Microsoft Macintosh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Android Service</vt:lpstr>
      <vt:lpstr>Application Building Blocks</vt:lpstr>
      <vt:lpstr>Anatomy</vt:lpstr>
      <vt:lpstr>Simple Usage</vt:lpstr>
      <vt:lpstr>Demo</vt:lpstr>
      <vt:lpstr>Android Service</vt:lpstr>
      <vt:lpstr>Homework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1679</cp:revision>
  <dcterms:created xsi:type="dcterms:W3CDTF">2007-12-08T16:03:35Z</dcterms:created>
  <dcterms:modified xsi:type="dcterms:W3CDTF">2014-10-07T10:37:07Z</dcterms:modified>
  <cp:category>quality code, software engineering</cp:category>
</cp:coreProperties>
</file>