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319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18" r:id="rId14"/>
    <p:sldId id="34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DA6C47B9-CB48-40BC-AF4B-B9459E101230}">
          <p14:sldIdLst>
            <p14:sldId id="256"/>
            <p14:sldId id="258"/>
          </p14:sldIdLst>
        </p14:section>
        <p14:section name="MEAN Stack" id="{55C28D5F-3324-407D-A971-AFA08FAB1FF6}">
          <p14:sldIdLst>
            <p14:sldId id="319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Templates &amp; Tutorials" id="{AFA93716-84B6-44EA-A659-3A667DFAF484}">
          <p14:sldIdLst>
            <p14:sldId id="346"/>
            <p14:sldId id="347"/>
          </p14:sldIdLst>
        </p14:section>
        <p14:section name="Resources, Questions and Homework" id="{316FB67D-508C-42CC-BC90-8B15B781AC0B}">
          <p14:sldIdLst>
            <p14:sldId id="318"/>
            <p14:sldId id="34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ngularj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eanjs.org/" TargetMode="External"/><Relationship Id="rId2" Type="http://schemas.openxmlformats.org/officeDocument/2006/relationships/hyperlink" Target="http://www.mean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m.com/developerworks/library/wa-nodejs-polling-app/" TargetMode="External"/><Relationship Id="rId5" Type="http://schemas.openxmlformats.org/officeDocument/2006/relationships/hyperlink" Target="http://www.thinkster.io/angularjs/GUIDJbpIie/angularjs-tutorial-learn-to-build-modern-web-apps" TargetMode="External"/><Relationship Id="rId4" Type="http://schemas.openxmlformats.org/officeDocument/2006/relationships/hyperlink" Target="http://scotch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Stack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Developing "evil" JavaScript applications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School Academy</a:t>
            </a:r>
            <a:endParaRPr lang="en-US" dirty="0"/>
          </a:p>
        </p:txBody>
      </p:sp>
      <p:pic>
        <p:nvPicPr>
          <p:cNvPr id="1026" name="Picture 2" descr="https://digitalfireflymarketing.com/sites/default/files/nodejs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64" y="3781764"/>
            <a:ext cx="1680582" cy="8610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hostingtalk.it/wp-content/uploads/2013/11/mongodb_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6" t="33937" r="22963" b="33032"/>
          <a:stretch/>
        </p:blipFill>
        <p:spPr bwMode="auto">
          <a:xfrm rot="20156154">
            <a:off x="443095" y="992564"/>
            <a:ext cx="2064298" cy="7405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github-camo.global.ssl.fastly.net/40504dd28b050be0e43c6ef1e2735b2caf147dd4/687474703a2f2f662e636c2e6c792f6974656d732f30563253316e304b3169337931633132326730342f53637265656e25323053686f74253230323031322d30342d31312532306174253230392e35392e3432253230414d2e706e6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" r="9519"/>
          <a:stretch/>
        </p:blipFill>
        <p:spPr bwMode="auto">
          <a:xfrm>
            <a:off x="6442860" y="877844"/>
            <a:ext cx="2159601" cy="75324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log.langoor.mobi/wp-content/uploads/2013/07/meanstack-624x2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60" y="4642784"/>
            <a:ext cx="4319202" cy="173044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74" y="1074738"/>
            <a:ext cx="8686800" cy="57912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err="1" smtClean="0"/>
              <a:t>AngularJS</a:t>
            </a:r>
            <a:endParaRPr lang="en-US" dirty="0" smtClean="0"/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MV* Framework for the client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Contains everything but the kitchen sink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Modularity, templates, routing, SPA,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Get it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http://angularjs.org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or NPM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4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ode.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ode.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node.j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node.j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node.j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node.j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node.j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node.j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node.js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2" descr="node.js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http://www.opensourceconnections.com/wp-content/uploads/2013/08/angular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62" y="1227137"/>
            <a:ext cx="1517372" cy="160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7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23891" y="1730407"/>
            <a:ext cx="7924800" cy="685800"/>
          </a:xfrm>
        </p:spPr>
        <p:txBody>
          <a:bodyPr/>
          <a:lstStyle/>
          <a:p>
            <a:r>
              <a:rPr lang="en-US" dirty="0" smtClean="0"/>
              <a:t>Templates &amp; Tutorials</a:t>
            </a:r>
            <a:endParaRPr lang="en-US" dirty="0"/>
          </a:p>
        </p:txBody>
      </p:sp>
      <p:pic>
        <p:nvPicPr>
          <p:cNvPr id="4" name="Picture 4" descr="http://blog.langoor.mobi/wp-content/uploads/2013/07/meanstack-624x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25" y="2982660"/>
            <a:ext cx="5052769" cy="202434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&amp;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96" y="1056983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Templates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http://www.mean.io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http://meanjs.org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Tutorials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4"/>
              </a:rPr>
              <a:t>http://scotch.io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www.thinkster.io/angularjs/GUIDJbpIie/angularjs-tutorial-learn-to-build-modern-web-apps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://www.ibm.com/developerworks/library/wa-nodejs-polling-app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  <p:sp>
        <p:nvSpPr>
          <p:cNvPr id="4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ode.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ode.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node.j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node.j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node.j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node.j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node.j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node.j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node.js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2" descr="node.js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71277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a web site using MEAN. You can use one of the templates or create your own:</a:t>
            </a:r>
          </a:p>
          <a:p>
            <a:pPr marL="862013" lvl="1" indent="-514350"/>
            <a:r>
              <a:rPr lang="en-US" sz="2600" dirty="0" smtClean="0"/>
              <a:t>Try to use good project architecture</a:t>
            </a:r>
          </a:p>
          <a:p>
            <a:pPr marL="862013" lvl="1" indent="-514350"/>
            <a:r>
              <a:rPr lang="en-US" sz="2600" dirty="0" smtClean="0"/>
              <a:t>Use at least 5 routes</a:t>
            </a:r>
          </a:p>
          <a:p>
            <a:pPr marL="862013" lvl="1" indent="-514350"/>
            <a:r>
              <a:rPr lang="en-US" sz="2600" dirty="0" smtClean="0"/>
              <a:t>Have authentication and authorization</a:t>
            </a:r>
            <a:endParaRPr lang="en-US" sz="2600" dirty="0"/>
          </a:p>
          <a:p>
            <a:pPr marL="862013" lvl="1" indent="-514350"/>
            <a:r>
              <a:rPr lang="en-US" sz="2600" dirty="0"/>
              <a:t>Have details page for an entity</a:t>
            </a:r>
          </a:p>
          <a:p>
            <a:pPr marL="862013" lvl="1" indent="-514350"/>
            <a:r>
              <a:rPr lang="en-US" sz="2600" dirty="0"/>
              <a:t>Have create, update pages </a:t>
            </a:r>
            <a:endParaRPr lang="en-US" sz="2600" dirty="0" smtClean="0"/>
          </a:p>
          <a:p>
            <a:pPr marL="862013" lvl="1" indent="-514350"/>
            <a:r>
              <a:rPr lang="en-US" sz="2600" dirty="0" smtClean="0"/>
              <a:t>Have admin panel </a:t>
            </a:r>
            <a:r>
              <a:rPr lang="en-US" sz="2600" smtClean="0"/>
              <a:t>with full CRUD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55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983203" y="1290686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  <a:tabLst/>
            </a:pPr>
            <a:r>
              <a:rPr lang="en-US" dirty="0" err="1" smtClean="0"/>
              <a:t>MongoDB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  <a:tabLst/>
            </a:pPr>
            <a:r>
              <a:rPr lang="en-US" dirty="0" err="1" smtClean="0"/>
              <a:t>NodeJS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  <a:tabLst/>
            </a:pPr>
            <a:r>
              <a:rPr lang="en-US" dirty="0" err="1" smtClean="0"/>
              <a:t>ExpressJS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  <a:tabLst/>
            </a:pPr>
            <a:r>
              <a:rPr lang="en-US" dirty="0" err="1" smtClean="0"/>
              <a:t>AngularJS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  <a:tabLst/>
            </a:pPr>
            <a:r>
              <a:rPr lang="en-US" dirty="0" smtClean="0"/>
              <a:t>Templates &amp; Tutorials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46" y="1376037"/>
            <a:ext cx="3757019" cy="281024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3812" y="1037947"/>
            <a:ext cx="7924800" cy="685800"/>
          </a:xfrm>
        </p:spPr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2050" name="Picture 2" descr="http://www.hostingtalk.it/wp-content/uploads/2013/11/mongodb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41" y="2072097"/>
            <a:ext cx="6420572" cy="379883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4" y="1137821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/>
              <a:t>MongoDB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Document based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be easily used with Node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Get </a:t>
            </a:r>
            <a:r>
              <a:rPr lang="en-US" dirty="0"/>
              <a:t>it from </a:t>
            </a:r>
            <a:r>
              <a:rPr lang="en-US" dirty="0">
                <a:hlinkClick r:id="rId2"/>
              </a:rPr>
              <a:t>http://www.mongodb.org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Mongoose - </a:t>
            </a:r>
            <a:r>
              <a:rPr lang="en-US" dirty="0">
                <a:hlinkClick r:id="rId3"/>
              </a:rPr>
              <a:t>http://mongoosejs.com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or NPM</a:t>
            </a:r>
          </a:p>
        </p:txBody>
      </p:sp>
      <p:pic>
        <p:nvPicPr>
          <p:cNvPr id="1028" name="Picture 4" descr="http://www.hostingtalk.it/wp-content/uploads/2013/11/mongodb_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6" t="33937" r="22963" b="33032"/>
          <a:stretch/>
        </p:blipFill>
        <p:spPr bwMode="auto">
          <a:xfrm>
            <a:off x="4879067" y="1500325"/>
            <a:ext cx="3390483" cy="121624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9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3812" y="1188867"/>
            <a:ext cx="7924800" cy="685800"/>
          </a:xfrm>
        </p:spPr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4" name="Picture 2" descr="https://digitalfireflymarketing.com/sites/default/files/nodejs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92" y="2317072"/>
            <a:ext cx="6401482" cy="327969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164455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/>
              <a:t>NodeJS</a:t>
            </a: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JavaScript based server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Asynchronous and event driven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Easy to learn and write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Comes with package manager (NPM)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Get </a:t>
            </a:r>
            <a:r>
              <a:rPr lang="en-US" dirty="0"/>
              <a:t>it from </a:t>
            </a:r>
            <a:r>
              <a:rPr lang="en-US" dirty="0">
                <a:hlinkClick r:id="rId2"/>
              </a:rPr>
              <a:t>http://nodejs.org/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ode.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ode.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node.j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node.j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node.j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node.j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node.j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node.j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node.js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2" descr="node.js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22" name="Picture 26" descr="http://jorshasaur.us/content/images/2014/Feb/nodejs_1280x102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" t="19378" r="7450" b="21046"/>
          <a:stretch/>
        </p:blipFill>
        <p:spPr bwMode="auto">
          <a:xfrm rot="1714286">
            <a:off x="6201348" y="1619056"/>
            <a:ext cx="2610185" cy="14704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43016" y="1907959"/>
            <a:ext cx="7924800" cy="685800"/>
          </a:xfrm>
        </p:spPr>
        <p:txBody>
          <a:bodyPr/>
          <a:lstStyle/>
          <a:p>
            <a:r>
              <a:rPr lang="en-US" dirty="0" err="1" smtClean="0"/>
              <a:t>ExpressJS</a:t>
            </a:r>
            <a:endParaRPr lang="en-US" dirty="0"/>
          </a:p>
        </p:txBody>
      </p:sp>
      <p:pic>
        <p:nvPicPr>
          <p:cNvPr id="7172" name="Picture 4" descr="http://www.webapplog.com/wp-content/uploads/sinatra-inspired-web-development-framework-for-node-expres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2" r="21804" b="29534"/>
          <a:stretch/>
        </p:blipFill>
        <p:spPr bwMode="auto">
          <a:xfrm>
            <a:off x="2095129" y="3027286"/>
            <a:ext cx="4820575" cy="185543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8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74" y="1074738"/>
            <a:ext cx="8686800" cy="57912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err="1" smtClean="0"/>
              <a:t>ExpressJS</a:t>
            </a:r>
            <a:endParaRPr lang="en-US" dirty="0" smtClean="0"/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MV* Framework for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Easy routing of requests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Modularity for the server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Get it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http://expressjs.com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or NPM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4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ode.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ode.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node.j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node.j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node.j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node.j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node.j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node.j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node.js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2" descr="node.js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github-camo.global.ssl.fastly.net/40504dd28b050be0e43c6ef1e2735b2caf147dd4/687474703a2f2f662e636c2e6c792f6974656d732f30563253316e304b3169337931633132326730342f53637265656e25323053686f74253230323031322d30342d31312532306174253230392e35392e3432253230414d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" r="9519"/>
          <a:stretch/>
        </p:blipFill>
        <p:spPr bwMode="auto">
          <a:xfrm rot="1886947">
            <a:off x="5946540" y="2389284"/>
            <a:ext cx="2996545" cy="104516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5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23891" y="1730407"/>
            <a:ext cx="7924800" cy="685800"/>
          </a:xfrm>
        </p:spPr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pic>
        <p:nvPicPr>
          <p:cNvPr id="8194" name="Picture 2" descr="http://red-badger.com/blog/wp-content/uploads/2013/01/AngularJS-large-resized-e13593753165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4" y="2717677"/>
            <a:ext cx="4125374" cy="232052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6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4646</TotalTime>
  <Words>288</Words>
  <Application>Microsoft Office PowerPoint</Application>
  <PresentationFormat>On-screen Show (4:3)</PresentationFormat>
  <Paragraphs>68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Telerik Academy theme</vt:lpstr>
      <vt:lpstr>MEAN Stack</vt:lpstr>
      <vt:lpstr>Table of Contents</vt:lpstr>
      <vt:lpstr>MongoDB</vt:lpstr>
      <vt:lpstr>MongoDB</vt:lpstr>
      <vt:lpstr>NodeJS</vt:lpstr>
      <vt:lpstr>NodeJS</vt:lpstr>
      <vt:lpstr>ExpressJS</vt:lpstr>
      <vt:lpstr>ExpressJS</vt:lpstr>
      <vt:lpstr>AngularJS</vt:lpstr>
      <vt:lpstr>AngularJS</vt:lpstr>
      <vt:lpstr>Templates &amp; Tutorials</vt:lpstr>
      <vt:lpstr>Templates &amp; Tutorials</vt:lpstr>
      <vt:lpstr>NodeJS Web Server</vt:lpstr>
      <vt:lpstr>Exercises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Ivaylo Kenov</cp:lastModifiedBy>
  <cp:revision>398</cp:revision>
  <dcterms:created xsi:type="dcterms:W3CDTF">2014-03-11T09:08:39Z</dcterms:created>
  <dcterms:modified xsi:type="dcterms:W3CDTF">2014-04-21T13:22:13Z</dcterms:modified>
</cp:coreProperties>
</file>