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9"/>
  </p:notesMasterIdLst>
  <p:handoutMasterIdLst>
    <p:handoutMasterId r:id="rId20"/>
  </p:handoutMasterIdLst>
  <p:sldIdLst>
    <p:sldId id="570" r:id="rId2"/>
    <p:sldId id="902" r:id="rId3"/>
    <p:sldId id="903" r:id="rId4"/>
    <p:sldId id="904" r:id="rId5"/>
    <p:sldId id="905" r:id="rId6"/>
    <p:sldId id="909" r:id="rId7"/>
    <p:sldId id="910" r:id="rId8"/>
    <p:sldId id="917" r:id="rId9"/>
    <p:sldId id="907" r:id="rId10"/>
    <p:sldId id="908" r:id="rId11"/>
    <p:sldId id="913" r:id="rId12"/>
    <p:sldId id="912" r:id="rId13"/>
    <p:sldId id="914" r:id="rId14"/>
    <p:sldId id="915" r:id="rId15"/>
    <p:sldId id="916" r:id="rId16"/>
    <p:sldId id="460" r:id="rId17"/>
    <p:sldId id="918" r:id="rId18"/>
  </p:sldIdLst>
  <p:sldSz cx="9144000" cy="6858000" type="screen4x3"/>
  <p:notesSz cx="6881813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03-Oct-14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03-Oct-14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48" y="221327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Getting Started with Android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Android Mobile Applications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39" y="4451865"/>
            <a:ext cx="2989800" cy="21013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7207">
            <a:off x="214533" y="1041001"/>
            <a:ext cx="2962275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477000" cy="838200"/>
          </a:xfrm>
        </p:spPr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5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5105400"/>
          </a:xfrm>
        </p:spPr>
        <p:txBody>
          <a:bodyPr/>
          <a:lstStyle/>
          <a:p>
            <a:r>
              <a:rPr lang="en-US" dirty="0" smtClean="0"/>
              <a:t>Activity to Activity communication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dataType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with result</a:t>
            </a:r>
          </a:p>
          <a:p>
            <a:r>
              <a:rPr lang="en-US" dirty="0" smtClean="0"/>
              <a:t>Intent select image from gallery</a:t>
            </a:r>
          </a:p>
          <a:p>
            <a:r>
              <a:rPr lang="en-US" dirty="0" smtClean="0"/>
              <a:t>Intent share link with </a:t>
            </a:r>
            <a:r>
              <a:rPr lang="en-US" dirty="0" err="1" smtClean="0"/>
              <a:t>facebook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04950" y="1219200"/>
            <a:ext cx="6248400" cy="838200"/>
          </a:xfrm>
        </p:spPr>
        <p:txBody>
          <a:bodyPr/>
          <a:lstStyle/>
          <a:p>
            <a:r>
              <a:rPr lang="en-US" dirty="0" smtClean="0"/>
              <a:t>Android Resources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38400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29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057400" y="198657"/>
            <a:ext cx="7086600" cy="838200"/>
          </a:xfrm>
        </p:spPr>
        <p:txBody>
          <a:bodyPr/>
          <a:lstStyle/>
          <a:p>
            <a:r>
              <a:rPr lang="en-US" sz="4400" dirty="0" smtClean="0"/>
              <a:t>Primitive data type resources</a:t>
            </a:r>
            <a:endParaRPr lang="en-US" sz="28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136580" cy="3382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11198"/>
            <a:ext cx="1952898" cy="2238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7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resources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79"/>
          <a:stretch/>
        </p:blipFill>
        <p:spPr>
          <a:xfrm>
            <a:off x="952137" y="1770529"/>
            <a:ext cx="7239726" cy="39086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79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200400" y="1752600"/>
            <a:ext cx="5334000" cy="1143000"/>
          </a:xfrm>
        </p:spPr>
        <p:txBody>
          <a:bodyPr/>
          <a:lstStyle/>
          <a:p>
            <a:r>
              <a:rPr lang="en-US" dirty="0" smtClean="0"/>
              <a:t>Image Resources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0"/>
            <a:ext cx="5605517" cy="3111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50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353175" cy="3571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64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Android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that has two activities: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One that has a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and a button. The button sends the info from the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through an intent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And one that shows the info that is passed from the first activity</a:t>
            </a:r>
          </a:p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with </a:t>
            </a:r>
            <a:r>
              <a:rPr lang="en-US" sz="2800" dirty="0" err="1" smtClean="0"/>
              <a:t>gridView</a:t>
            </a:r>
            <a:endParaRPr lang="en-US" sz="2800" dirty="0" smtClean="0"/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Use</a:t>
            </a:r>
            <a:r>
              <a:rPr lang="en-US" sz="2600" dirty="0"/>
              <a:t> the demo about the </a:t>
            </a:r>
            <a:r>
              <a:rPr lang="en-US" sz="2600" dirty="0" err="1"/>
              <a:t>listView</a:t>
            </a:r>
            <a:r>
              <a:rPr lang="en-US" sz="2600" dirty="0"/>
              <a:t> implementation from the video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338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 smtClean="0"/>
              <a:t>Android architecture and application development model</a:t>
            </a:r>
          </a:p>
          <a:p>
            <a:r>
              <a:rPr lang="en-US" dirty="0" smtClean="0"/>
              <a:t>Install and configure an Android application development environment</a:t>
            </a:r>
          </a:p>
          <a:p>
            <a:r>
              <a:rPr lang="en-US" dirty="0" smtClean="0"/>
              <a:t>Develop and deploy a simple Android application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66" y="4572000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0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086600" cy="838200"/>
          </a:xfrm>
        </p:spPr>
        <p:txBody>
          <a:bodyPr/>
          <a:lstStyle/>
          <a:p>
            <a:pPr algn="ctr"/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14" y="2325370"/>
            <a:ext cx="5294971" cy="3618230"/>
          </a:xfrm>
          <a:prstGeom prst="roundRect">
            <a:avLst>
              <a:gd name="adj" fmla="val 1553"/>
            </a:avLst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518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9383"/>
            <a:ext cx="7086600" cy="5088834"/>
          </a:xfrm>
          <a:prstGeom prst="roundRect">
            <a:avLst>
              <a:gd name="adj" fmla="val 1553"/>
            </a:avLst>
          </a:prstGeom>
          <a:effectLst>
            <a:glow rad="101600">
              <a:schemeClr val="tx1">
                <a:lumMod val="20000"/>
                <a:lumOff val="80000"/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402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Building Blocks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</a:p>
          <a:p>
            <a:pPr lvl="1"/>
            <a:r>
              <a:rPr lang="en-US" dirty="0" smtClean="0"/>
              <a:t>UI component (one screen)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IntentReceiver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Responds to notifications or status changes. Can wake up your process.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lvl="1"/>
            <a:r>
              <a:rPr lang="en-US" dirty="0" smtClean="0"/>
              <a:t>Faceless task that run in the background.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ContentProviders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Enable applications to share data.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924800" cy="6858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52800"/>
            <a:ext cx="6267450" cy="1962150"/>
          </a:xfrm>
          <a:prstGeom prst="roundRect">
            <a:avLst>
              <a:gd name="adj" fmla="val 1553"/>
            </a:avLst>
          </a:prstGeom>
          <a:ln>
            <a:solidFill>
              <a:schemeClr val="tx1">
                <a:lumMod val="5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598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049966" y="24161"/>
            <a:ext cx="7086600" cy="838200"/>
          </a:xfrm>
        </p:spPr>
        <p:txBody>
          <a:bodyPr/>
          <a:lstStyle/>
          <a:p>
            <a:r>
              <a:rPr lang="en-US" sz="4400" dirty="0" smtClean="0"/>
              <a:t>Activity Lifecycle</a:t>
            </a:r>
            <a:endParaRPr lang="en-US" sz="28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19200"/>
            <a:ext cx="4636312" cy="5181600"/>
          </a:xfrm>
          <a:prstGeom prst="roundRect">
            <a:avLst>
              <a:gd name="adj" fmla="val 100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Context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" y="1627800"/>
            <a:ext cx="7207785" cy="4163400"/>
          </a:xfrm>
          <a:prstGeom prst="roundRect">
            <a:avLst>
              <a:gd name="adj" fmla="val 100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4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540840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94" y="1237814"/>
            <a:ext cx="4341812" cy="3181786"/>
          </a:xfrm>
          <a:prstGeom prst="roundRect">
            <a:avLst>
              <a:gd name="adj" fmla="val 1503"/>
            </a:avLst>
          </a:prstGeom>
          <a:ln w="38100" cap="sq">
            <a:solidFill>
              <a:schemeClr val="accent5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68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7374</TotalTime>
  <Words>201</Words>
  <Application>Microsoft Office PowerPoint</Application>
  <PresentationFormat>On-screen Show (4:3)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Getting Started with Android</vt:lpstr>
      <vt:lpstr>Objectives</vt:lpstr>
      <vt:lpstr>Android Architecture</vt:lpstr>
      <vt:lpstr>Android Architecture</vt:lpstr>
      <vt:lpstr>Application Building Blocks</vt:lpstr>
      <vt:lpstr>Activity</vt:lpstr>
      <vt:lpstr>Activity Lifecycle</vt:lpstr>
      <vt:lpstr>Activity Context</vt:lpstr>
      <vt:lpstr>Intents</vt:lpstr>
      <vt:lpstr>Intents</vt:lpstr>
      <vt:lpstr>Android Resources</vt:lpstr>
      <vt:lpstr>Primitive data type resources</vt:lpstr>
      <vt:lpstr>Style resources</vt:lpstr>
      <vt:lpstr>Image Resources</vt:lpstr>
      <vt:lpstr>Localization</vt:lpstr>
      <vt:lpstr>Getting Started with Android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1699</cp:revision>
  <dcterms:created xsi:type="dcterms:W3CDTF">2007-12-08T16:03:35Z</dcterms:created>
  <dcterms:modified xsi:type="dcterms:W3CDTF">2014-10-03T14:34:51Z</dcterms:modified>
  <cp:category>quality code, software engineering</cp:category>
</cp:coreProperties>
</file>