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7"/>
  </p:notesMasterIdLst>
  <p:handoutMasterIdLst>
    <p:handoutMasterId r:id="rId8"/>
  </p:handoutMasterIdLst>
  <p:sldIdLst>
    <p:sldId id="570" r:id="rId2"/>
    <p:sldId id="905" r:id="rId3"/>
    <p:sldId id="906" r:id="rId4"/>
    <p:sldId id="907" r:id="rId5"/>
    <p:sldId id="460" r:id="rId6"/>
  </p:sldIdLst>
  <p:sldSz cx="9144000" cy="6858000" type="screen4x3"/>
  <p:notesSz cx="6881813" cy="92964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FC2"/>
    <a:srgbClr val="FF3300"/>
    <a:srgbClr val="FFFFFF"/>
    <a:srgbClr val="9BCC00"/>
    <a:srgbClr val="9ED000"/>
    <a:srgbClr val="F4FCD8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3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02-Oct-14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02-Oct-14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50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48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48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5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53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93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hyperlink" Target="http://academy.telerik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448" y="2213279"/>
            <a:ext cx="8534400" cy="1524000"/>
          </a:xfrm>
        </p:spPr>
        <p:txBody>
          <a:bodyPr/>
          <a:lstStyle/>
          <a:p>
            <a:r>
              <a:rPr lang="en-US" dirty="0" smtClean="0">
                <a:effectLst/>
              </a:rPr>
              <a:t>Problem Solving Day</a:t>
            </a:r>
            <a:endParaRPr lang="en-US" dirty="0">
              <a:effectLst/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746091"/>
            <a:ext cx="1737270" cy="189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smtClean="0">
                <a:hlinkClick r:id="rId4"/>
              </a:rPr>
              <a:t>http://academy.telerik.com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Android Mobile Applications</a:t>
            </a:r>
            <a:endParaRPr lang="en-US" dirty="0"/>
          </a:p>
        </p:txBody>
      </p:sp>
      <p:sp>
        <p:nvSpPr>
          <p:cNvPr id="11" name="Text Placeholder 12"/>
          <p:cNvSpPr txBox="1">
            <a:spLocks/>
          </p:cNvSpPr>
          <p:nvPr/>
        </p:nvSpPr>
        <p:spPr>
          <a:xfrm>
            <a:off x="393448" y="5001482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Dimitar Ivanov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029" y="4330439"/>
            <a:ext cx="3487819" cy="24513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97207">
            <a:off x="214533" y="1041001"/>
            <a:ext cx="2962275" cy="1543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Reverse a String – Enter a string and the program will reverse it and print it out.</a:t>
            </a:r>
          </a:p>
          <a:p>
            <a:r>
              <a:rPr lang="en-US" dirty="0" smtClean="0"/>
              <a:t>Count Words in a String – Counts the number of individual words in a string. For added complexity read these strings in from a text file and generate a summary.</a:t>
            </a:r>
          </a:p>
          <a:p>
            <a:r>
              <a:rPr lang="en-US" dirty="0" smtClean="0"/>
              <a:t>Random Gift Suggestions – Enter various gifts for certain people when you think of them. When its time to give them a gift (</a:t>
            </a:r>
            <a:r>
              <a:rPr lang="en-US" dirty="0" err="1" smtClean="0"/>
              <a:t>xmas</a:t>
            </a:r>
            <a:r>
              <a:rPr lang="en-US" dirty="0" smtClean="0"/>
              <a:t>, birthday, anniversary) it will randomly pick one and perhaps places you can get it.</a:t>
            </a:r>
          </a:p>
          <a:p>
            <a:endParaRPr lang="en-US" dirty="0" smtClean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Fortune Teller (Horoscope) – A program that checks your horoscope on various astrology sites and puts them together for you each day.</a:t>
            </a:r>
          </a:p>
          <a:p>
            <a:r>
              <a:rPr lang="en-US" smtClean="0"/>
              <a:t>Product Inventory Project – Create an application which manages an inventory of products. Create a product class which has a price, id, and quantity on hand. Then create an inventory class which keeps track of various products and can sum up the inventory value.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0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Movie Store – Manage video rentals and controls when videos are checked out, due to return, overdue fees and for added complexity create a summary of those accounts which are overdue for contact.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9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11931" y="152400"/>
            <a:ext cx="6934200" cy="8382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Solving Day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6489</TotalTime>
  <Words>231</Words>
  <Application>Microsoft Office PowerPoint</Application>
  <PresentationFormat>On-screen Show (4:3)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Cambria</vt:lpstr>
      <vt:lpstr>Consolas</vt:lpstr>
      <vt:lpstr>Corbel</vt:lpstr>
      <vt:lpstr>Wingdings 2</vt:lpstr>
      <vt:lpstr>Telerik Academy theme</vt:lpstr>
      <vt:lpstr>Problem Solving Day</vt:lpstr>
      <vt:lpstr>Tasks</vt:lpstr>
      <vt:lpstr>Tasks</vt:lpstr>
      <vt:lpstr>Tasks</vt:lpstr>
      <vt:lpstr>Problem Solving Day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Doncho Minkov</cp:lastModifiedBy>
  <cp:revision>1667</cp:revision>
  <dcterms:created xsi:type="dcterms:W3CDTF">2007-12-08T16:03:35Z</dcterms:created>
  <dcterms:modified xsi:type="dcterms:W3CDTF">2014-10-02T07:21:05Z</dcterms:modified>
  <cp:category>quality code, software engineering</cp:category>
</cp:coreProperties>
</file>