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5" r:id="rId3"/>
    <p:sldId id="336" r:id="rId4"/>
    <p:sldId id="386" r:id="rId5"/>
    <p:sldId id="393" r:id="rId6"/>
    <p:sldId id="394" r:id="rId7"/>
    <p:sldId id="395" r:id="rId8"/>
    <p:sldId id="396" r:id="rId9"/>
    <p:sldId id="397" r:id="rId10"/>
    <p:sldId id="387" r:id="rId11"/>
    <p:sldId id="338" r:id="rId12"/>
    <p:sldId id="339" r:id="rId13"/>
    <p:sldId id="363" r:id="rId14"/>
    <p:sldId id="383" r:id="rId15"/>
    <p:sldId id="385" r:id="rId16"/>
    <p:sldId id="345" r:id="rId17"/>
    <p:sldId id="376" r:id="rId18"/>
    <p:sldId id="381" r:id="rId19"/>
    <p:sldId id="377" r:id="rId20"/>
    <p:sldId id="388" r:id="rId21"/>
    <p:sldId id="398" r:id="rId22"/>
    <p:sldId id="370" r:id="rId23"/>
    <p:sldId id="372" r:id="rId24"/>
    <p:sldId id="391" r:id="rId25"/>
    <p:sldId id="374" r:id="rId26"/>
    <p:sldId id="354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18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24-Sep-14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24-Sep-14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9543-D0E6-4272-BA27-F5F1039FF3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9543-D0E6-4272-BA27-F5F1039FF3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9543-D0E6-4272-BA27-F5F1039FF3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9543-D0E6-4272-BA27-F5F1039FF3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9543-D0E6-4272-BA27-F5F1039FF3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mobile-develop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hybrid-mobile-apps/abou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9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Hybrid Mobile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Program, Evaluation, </a:t>
            </a:r>
            <a:r>
              <a:rPr lang="en-US" dirty="0" smtClean="0"/>
              <a:t>Examination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217892" cy="13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3" y="4650584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98" y="497278"/>
            <a:ext cx="1851102" cy="1386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88506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Hybrid Mobile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457" y="914400"/>
            <a:ext cx="3810000" cy="2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Hybrid Mobile Apps: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Topics and stuff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Hybrid </a:t>
            </a:r>
            <a:r>
              <a:rPr lang="en-US" dirty="0" smtClean="0"/>
              <a:t>Mobile Apps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Mobile apps</a:t>
            </a:r>
            <a:endParaRPr lang="en-US" sz="3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Apache Cordova introduction</a:t>
            </a:r>
            <a:endParaRPr lang="en-US" sz="3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Apache Cordova development tools and environment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Hybrid mobile apps with Telerik AppBuilder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Working with device APIs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800" dirty="0" smtClean="0"/>
              <a:t>Hardware and software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800" dirty="0" smtClean="0"/>
              <a:t>Phonebook, accelerometer, geolocation, etc…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Apps with </a:t>
            </a:r>
            <a:r>
              <a:rPr lang="en-US" sz="3000" dirty="0" err="1" smtClean="0"/>
              <a:t>KendoUI</a:t>
            </a:r>
            <a:r>
              <a:rPr lang="en-US" sz="3000" dirty="0" smtClean="0"/>
              <a:t> </a:t>
            </a:r>
            <a:r>
              <a:rPr lang="en-US" sz="3000" dirty="0"/>
              <a:t>Mobile </a:t>
            </a:r>
            <a:endParaRPr lang="en-US" sz="3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Creating a mobile app – live demo</a:t>
            </a:r>
            <a:endParaRPr lang="en-US" sz="3000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</a:t>
            </a:r>
            <a:r>
              <a:rPr lang="en-US" dirty="0" smtClean="0"/>
              <a:t>in the Informatics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Experience with Web and Mobile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Proficient with JavaScript and .NET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 smtClean="0"/>
              <a:t>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4200" y="1295400"/>
            <a:ext cx="1790432" cy="2133600"/>
          </a:xfrm>
          <a:prstGeom prst="roundRect">
            <a:avLst>
              <a:gd name="adj" fmla="val 1646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0550"/>
            <a:ext cx="8686800" cy="553504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last season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</a:t>
            </a:r>
            <a:r>
              <a:rPr lang="en-US" dirty="0" smtClean="0"/>
              <a:t>Academy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13" y="1170551"/>
            <a:ext cx="18669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Mobile Apps: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 project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17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Mobile Development course program</a:t>
            </a:r>
          </a:p>
          <a:p>
            <a:r>
              <a:rPr lang="en-US" dirty="0" smtClean="0"/>
              <a:t>Hybrid mobile apps course</a:t>
            </a:r>
            <a:endParaRPr lang="en-US" dirty="0" smtClean="0"/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2367294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2-3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have data structures and algorithms when the lecture starts (~18:00)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4958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4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project will consist of developing an hybrid application with Apache Cordova</a:t>
            </a:r>
          </a:p>
          <a:p>
            <a:pPr lvl="1"/>
            <a:r>
              <a:rPr lang="en-US" dirty="0" smtClean="0"/>
              <a:t>In random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teams of two</a:t>
            </a:r>
          </a:p>
          <a:p>
            <a:pPr lvl="1"/>
            <a:r>
              <a:rPr lang="en-US" dirty="0" smtClean="0"/>
              <a:t>Should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 least two platforms</a:t>
            </a:r>
          </a:p>
          <a:p>
            <a:pPr lvl="1"/>
            <a:r>
              <a:rPr lang="en-US" dirty="0" smtClean="0"/>
              <a:t>Should work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remote data </a:t>
            </a:r>
            <a:r>
              <a:rPr lang="en-US" dirty="0" smtClean="0"/>
              <a:t>(REST)</a:t>
            </a:r>
          </a:p>
          <a:p>
            <a:pPr lvl="1"/>
            <a:r>
              <a:rPr lang="en-US" dirty="0" smtClean="0"/>
              <a:t>Should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device capabilities</a:t>
            </a:r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More details later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databases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forums.academy.telerik.com/mobile-development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academy.telerik.com/student-courses/software-technologies/hybrid-mobile-apps/about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telerikacademy.com/Courses/Courses/Details/190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Any operating system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Windows any, Linux any, MAC OSX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Any text editor will do, or IDE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Telerik App Builder, Sublime Text 2/3, VS, etc…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Mobile platfor</a:t>
            </a:r>
            <a:r>
              <a:rPr lang="en-US" dirty="0" smtClean="0"/>
              <a:t>ms SDKs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Android SDKs + Java </a:t>
            </a:r>
            <a:r>
              <a:rPr lang="en-US" dirty="0" err="1" smtClean="0"/>
              <a:t>dev</a:t>
            </a:r>
            <a:r>
              <a:rPr lang="en-US" dirty="0" smtClean="0"/>
              <a:t> kit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Windows phone 8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Etc…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Hybrid Mobile Apps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Mobile Development Track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</a:t>
            </a:r>
            <a:r>
              <a:rPr lang="en-US" i="1" u="sng" dirty="0" smtClean="0"/>
              <a:t>LAST</a:t>
            </a:r>
            <a:r>
              <a:rPr lang="en-US" dirty="0" smtClean="0"/>
              <a:t>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54306" y="533400"/>
            <a:ext cx="7086600" cy="838200"/>
          </a:xfrm>
        </p:spPr>
        <p:txBody>
          <a:bodyPr/>
          <a:lstStyle/>
          <a:p>
            <a:r>
              <a:rPr lang="en-US" dirty="0" smtClean="0"/>
              <a:t>Mobile Development Track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1766047"/>
            <a:ext cx="8686800" cy="4419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Brief courses on most used mobile platforms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Hybrid mobile apps with JavaScript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iOS, Android, Windows 8 and more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Android apps with Java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iOS apps with Objective-C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Windows 8 apps with C# and XAML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2875"/>
            <a:ext cx="7086600" cy="838200"/>
          </a:xfrm>
        </p:spPr>
        <p:txBody>
          <a:bodyPr/>
          <a:lstStyle/>
          <a:p>
            <a:r>
              <a:rPr lang="en-US" dirty="0"/>
              <a:t>Mobile Development </a:t>
            </a:r>
            <a:br>
              <a:rPr lang="en-US" dirty="0"/>
            </a:br>
            <a:r>
              <a:rPr lang="en-US" dirty="0"/>
              <a:t>Track Courses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24200" y="1233903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Services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&amp; Cloud Technologies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247650" y="1261462"/>
            <a:ext cx="2571750" cy="738664"/>
          </a:xfrm>
        </p:spPr>
        <p:txBody>
          <a:bodyPr>
            <a:spAutoFit/>
          </a:bodyPr>
          <a:lstStyle/>
          <a:p>
            <a:pPr marL="0" indent="0" algn="r">
              <a:buNone/>
            </a:pPr>
            <a:r>
              <a:rPr lang="en-US" sz="2000" dirty="0" smtClean="0"/>
              <a:t>Starts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115050" y="1263573"/>
            <a:ext cx="2571750" cy="738664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000" dirty="0" smtClean="0"/>
              <a:t>Exam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build="p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2875"/>
            <a:ext cx="7086600" cy="838200"/>
          </a:xfrm>
        </p:spPr>
        <p:txBody>
          <a:bodyPr/>
          <a:lstStyle/>
          <a:p>
            <a:r>
              <a:rPr lang="en-US" dirty="0"/>
              <a:t>Mobile Development </a:t>
            </a:r>
            <a:br>
              <a:rPr lang="en-US" dirty="0"/>
            </a:br>
            <a:r>
              <a:rPr lang="en-US" dirty="0"/>
              <a:t>Track Courses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81175" y="2365174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Hybrid Mobile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Apps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with Apache Cordova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24200" y="1233903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Services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&amp; Cloud Technologies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247650" y="1261462"/>
            <a:ext cx="2571750" cy="738664"/>
          </a:xfrm>
        </p:spPr>
        <p:txBody>
          <a:bodyPr>
            <a:spAutoFit/>
          </a:bodyPr>
          <a:lstStyle/>
          <a:p>
            <a:pPr marL="0" indent="0" algn="r">
              <a:buNone/>
            </a:pPr>
            <a:r>
              <a:rPr lang="en-US" sz="2000" dirty="0" smtClean="0"/>
              <a:t>Starts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115050" y="1263573"/>
            <a:ext cx="2571750" cy="738664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000" dirty="0" smtClean="0"/>
              <a:t>Exam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771524" y="2017096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4781550" y="2395105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23-Sep-2014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2875"/>
            <a:ext cx="7086600" cy="838200"/>
          </a:xfrm>
        </p:spPr>
        <p:txBody>
          <a:bodyPr/>
          <a:lstStyle/>
          <a:p>
            <a:r>
              <a:rPr lang="en-US" dirty="0"/>
              <a:t>Mobile Development </a:t>
            </a:r>
            <a:br>
              <a:rPr lang="en-US" dirty="0"/>
            </a:br>
            <a:r>
              <a:rPr lang="en-US" dirty="0"/>
              <a:t>Track Courses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81175" y="2365174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Hybrid Mobile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Apps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with Apache Cordova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24200" y="1233903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Services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&amp; Cloud Technologies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67225" y="3495859"/>
            <a:ext cx="1933575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Android Applications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247650" y="1261462"/>
            <a:ext cx="2571750" cy="738664"/>
          </a:xfrm>
        </p:spPr>
        <p:txBody>
          <a:bodyPr>
            <a:spAutoFit/>
          </a:bodyPr>
          <a:lstStyle/>
          <a:p>
            <a:pPr marL="0" indent="0" algn="r">
              <a:buNone/>
            </a:pPr>
            <a:r>
              <a:rPr lang="en-US" sz="2000" dirty="0" smtClean="0"/>
              <a:t>Starts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115050" y="1263573"/>
            <a:ext cx="2571750" cy="738664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000" dirty="0" smtClean="0"/>
              <a:t>Exam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771524" y="2017096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4781550" y="2395105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24-Sep-2014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333375" y="3530835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01-Oct-2014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14-Oct-2014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7772400" y="3150430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2875"/>
            <a:ext cx="7086600" cy="838200"/>
          </a:xfrm>
        </p:spPr>
        <p:txBody>
          <a:bodyPr/>
          <a:lstStyle/>
          <a:p>
            <a:r>
              <a:rPr lang="en-US" dirty="0"/>
              <a:t>Mobile Development </a:t>
            </a:r>
            <a:br>
              <a:rPr lang="en-US" dirty="0"/>
            </a:br>
            <a:r>
              <a:rPr lang="en-US" dirty="0"/>
              <a:t>Track Courses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81175" y="2365174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Hybrid Mobile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Apps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with Apache Cordova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24200" y="1233903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Services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&amp; Cloud Technologies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67225" y="3495859"/>
            <a:ext cx="1933575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Android Applications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81275" y="4652963"/>
            <a:ext cx="18859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iOS 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Applications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247650" y="1261462"/>
            <a:ext cx="2571750" cy="738664"/>
          </a:xfrm>
        </p:spPr>
        <p:txBody>
          <a:bodyPr>
            <a:spAutoFit/>
          </a:bodyPr>
          <a:lstStyle/>
          <a:p>
            <a:pPr marL="0" indent="0" algn="r">
              <a:buNone/>
            </a:pPr>
            <a:r>
              <a:rPr lang="en-US" sz="2000" dirty="0" smtClean="0"/>
              <a:t>Starts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115050" y="1263573"/>
            <a:ext cx="2571750" cy="738664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000" dirty="0" smtClean="0"/>
              <a:t>Exam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771524" y="2017096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4781550" y="2395105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24-Sep-2014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333375" y="3530835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01-Oct-2014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14-Oct-2014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781550" y="4690616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15-Oct-2014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28-Oct-2014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7772400" y="3150430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71524" y="4234215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2875"/>
            <a:ext cx="7086600" cy="838200"/>
          </a:xfrm>
        </p:spPr>
        <p:txBody>
          <a:bodyPr/>
          <a:lstStyle/>
          <a:p>
            <a:r>
              <a:rPr lang="en-US" dirty="0"/>
              <a:t>Mobile Development </a:t>
            </a:r>
            <a:br>
              <a:rPr lang="en-US" dirty="0"/>
            </a:br>
            <a:r>
              <a:rPr lang="en-US" dirty="0"/>
              <a:t>Track Courses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81175" y="2365174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Hybrid Mobile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Apps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with Apache Cordova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24200" y="1233903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Services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&amp; Cloud Technologies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67225" y="3495859"/>
            <a:ext cx="1933575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Android Applications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81275" y="4652963"/>
            <a:ext cx="18859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iOS 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Applications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67225" y="5787079"/>
            <a:ext cx="2686050" cy="78319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Windows Phone Applications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247650" y="1261462"/>
            <a:ext cx="2571750" cy="738664"/>
          </a:xfrm>
        </p:spPr>
        <p:txBody>
          <a:bodyPr>
            <a:spAutoFit/>
          </a:bodyPr>
          <a:lstStyle/>
          <a:p>
            <a:pPr marL="0" indent="0" algn="r">
              <a:buNone/>
            </a:pPr>
            <a:r>
              <a:rPr lang="en-US" sz="2000" dirty="0" smtClean="0"/>
              <a:t>Starts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115050" y="1263573"/>
            <a:ext cx="2571750" cy="738664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000" dirty="0" smtClean="0"/>
              <a:t>Exam on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771524" y="2017096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4781550" y="2395105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24-Sep-2014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30-Sep-2014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333375" y="3530835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01-Oct-2014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14-Oct-2014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333375" y="5824732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29-Oct-2014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11-Nov-2014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781550" y="4690616"/>
            <a:ext cx="379095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 smtClean="0"/>
              <a:t>Starts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15-Oct-2014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dirty="0"/>
              <a:t>Exam on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28-Oct-2014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7772400" y="3150430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71524" y="4234215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772400" y="5436156"/>
            <a:ext cx="695325" cy="531674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1713</TotalTime>
  <Words>717</Words>
  <Application>Microsoft Office PowerPoint</Application>
  <PresentationFormat>On-screen Show (4:3)</PresentationFormat>
  <Paragraphs>205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Hybrid Mobile Applications</vt:lpstr>
      <vt:lpstr>Table of Contents</vt:lpstr>
      <vt:lpstr>Mobile Development Track</vt:lpstr>
      <vt:lpstr>Mobile Development Track</vt:lpstr>
      <vt:lpstr>Mobile Development  Track Courses</vt:lpstr>
      <vt:lpstr>Mobile Development  Track Courses</vt:lpstr>
      <vt:lpstr>Mobile Development  Track Courses</vt:lpstr>
      <vt:lpstr>Mobile Development  Track Courses</vt:lpstr>
      <vt:lpstr>Mobile Development  Track Courses</vt:lpstr>
      <vt:lpstr>What's Coming Next?</vt:lpstr>
      <vt:lpstr>Hybrid Mobile Apps: Course Program</vt:lpstr>
      <vt:lpstr>The Hybrid Mobile Apps  Course Program</vt:lpstr>
      <vt:lpstr>The Trainers Team</vt:lpstr>
      <vt:lpstr>Trainers Team</vt:lpstr>
      <vt:lpstr>Trainers Team (2)</vt:lpstr>
      <vt:lpstr>Evaluation </vt:lpstr>
      <vt:lpstr>Hybrid Mobile Apps: Evaluation</vt:lpstr>
      <vt:lpstr>Pass / Excellence / Fail Criteria</vt:lpstr>
      <vt:lpstr>Homework Peer Reviews</vt:lpstr>
      <vt:lpstr>Check Your Presence</vt:lpstr>
      <vt:lpstr>Course Project</vt:lpstr>
      <vt:lpstr>Resources</vt:lpstr>
      <vt:lpstr>Course Web Site &amp; Forums</vt:lpstr>
      <vt:lpstr>Telerik Integrated Learning System (TILS)</vt:lpstr>
      <vt:lpstr>Required Software</vt:lpstr>
      <vt:lpstr>Hybrid Mobile Apps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636</cp:revision>
  <dcterms:created xsi:type="dcterms:W3CDTF">2007-12-08T16:03:35Z</dcterms:created>
  <dcterms:modified xsi:type="dcterms:W3CDTF">2014-09-24T07:36:25Z</dcterms:modified>
  <cp:category>software engineering</cp:category>
</cp:coreProperties>
</file>