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26-Sep-14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44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741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681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170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448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802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ry.kendoui.com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ry.kendoui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kendoui.com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ry.kendoui.com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Kendo UI Mobile</a:t>
            </a:r>
            <a:endParaRPr lang="en-US" dirty="0"/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Telerik JavaScript Framework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Hybrid Mobile Applications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458">
            <a:off x="546051" y="1939065"/>
            <a:ext cx="2115334" cy="2115334"/>
          </a:xfrm>
          <a:prstGeom prst="roundRect">
            <a:avLst>
              <a:gd name="adj" fmla="val 8686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03" y="4504887"/>
            <a:ext cx="2949055" cy="1855447"/>
          </a:xfrm>
          <a:prstGeom prst="round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9819">
            <a:off x="6373219" y="355568"/>
            <a:ext cx="1717816" cy="171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3459">
            <a:off x="3120204" y="440922"/>
            <a:ext cx="2338277" cy="167313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64" y="10668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transport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destroy</a:t>
            </a:r>
            <a:endParaRPr lang="en-US" dirty="0"/>
          </a:p>
          <a:p>
            <a:pPr lvl="2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dataType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parameterMap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function for parsing data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3900242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transport: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read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http://someurl.com/api/read',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'json'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01">
            <a:off x="6740556" y="1216401"/>
            <a:ext cx="2126610" cy="159495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batch </a:t>
            </a:r>
            <a:r>
              <a:rPr lang="en-US" dirty="0" smtClean="0"/>
              <a:t>option </a:t>
            </a:r>
            <a:r>
              <a:rPr lang="en-US" dirty="0"/>
              <a:t>–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 </a:t>
            </a:r>
            <a:r>
              <a:rPr lang="en-US" dirty="0" smtClean="0"/>
              <a:t>option – number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pageSize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</a:t>
            </a:r>
            <a:r>
              <a:rPr lang="en-US" dirty="0"/>
              <a:t>– </a:t>
            </a:r>
            <a:r>
              <a:rPr lang="en-US" dirty="0" smtClean="0"/>
              <a:t>number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serverPaging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–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serverSorting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-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events –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change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4789475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change: function (e)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28" y="1180644"/>
            <a:ext cx="2605023" cy="19834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371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– object 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Kendo.data.model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  <a:r>
              <a:rPr lang="en-US" dirty="0" smtClean="0"/>
              <a:t> – get or set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aggregates</a:t>
            </a:r>
            <a:r>
              <a:rPr lang="en-US" dirty="0" smtClean="0"/>
              <a:t> – returns result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at </a:t>
            </a:r>
            <a:r>
              <a:rPr lang="en-US" dirty="0" smtClean="0"/>
              <a:t>– </a:t>
            </a:r>
            <a:r>
              <a:rPr lang="en-US" dirty="0" err="1" smtClean="0"/>
              <a:t>indexator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– gets or sets the data array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dirty="0" smtClean="0"/>
              <a:t> – reads the data, needs ready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</a:t>
            </a:r>
            <a:r>
              <a:rPr lang="en-US" dirty="0" smtClean="0"/>
              <a:t> 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 </a:t>
            </a:r>
            <a:r>
              <a:rPr lang="en-US" dirty="0"/>
              <a:t>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indexOf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return the index of an object in data</a:t>
            </a:r>
          </a:p>
          <a:p>
            <a:pPr marL="357188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264">
            <a:off x="6956630" y="2147584"/>
            <a:ext cx="1897078" cy="142280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371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</a:t>
            </a:r>
            <a:r>
              <a:rPr lang="en-US" dirty="0" smtClean="0"/>
              <a:t> – inserts data at specified index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/>
              <a:t> – gets or sets the current page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pageSize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gets or sets the page size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dirty="0" smtClean="0"/>
              <a:t> – reads the data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– removes item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sort</a:t>
            </a:r>
            <a:r>
              <a:rPr lang="en-US" dirty="0" smtClean="0"/>
              <a:t> 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</a:t>
            </a:r>
            <a:r>
              <a:rPr lang="en-US" dirty="0" smtClean="0"/>
              <a:t> – syncs data with remote service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total</a:t>
            </a:r>
            <a:r>
              <a:rPr lang="en-US" dirty="0" smtClean="0"/>
              <a:t> – number of items in data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– return corresponding data (with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8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 on </a:t>
            </a:r>
            <a:r>
              <a:rPr lang="en-US" u="sng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try.kendoui.com</a:t>
            </a:r>
            <a:endParaRPr lang="en-US" u="sng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0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3855" y="1575033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33" y="2338431"/>
            <a:ext cx="8229600" cy="569120"/>
          </a:xfrm>
        </p:spPr>
        <p:txBody>
          <a:bodyPr/>
          <a:lstStyle/>
          <a:p>
            <a:r>
              <a:rPr lang="en-US" dirty="0" smtClean="0"/>
              <a:t>Mustache, Beard, Eyebrows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59" y="2991676"/>
            <a:ext cx="3177592" cy="30335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2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763398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Kendo UI templates – in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script</a:t>
            </a:r>
            <a:r>
              <a:rPr lang="en-US" dirty="0" smtClean="0"/>
              <a:t> tags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Type of tag – “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text/x-kendo-template</a:t>
            </a:r>
            <a:r>
              <a:rPr lang="en-US" dirty="0" smtClean="0"/>
              <a:t>”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Should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 attribute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Initialized with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kendo.template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($('#id').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Takes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 parameter </a:t>
            </a:r>
            <a:r>
              <a:rPr lang="en-US" dirty="0" smtClean="0"/>
              <a:t>with data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Appended to other DOM (</a:t>
            </a:r>
            <a:r>
              <a:rPr lang="en-US" dirty="0" err="1" smtClean="0"/>
              <a:t>jQuery</a:t>
            </a:r>
            <a:r>
              <a:rPr lang="en-US" dirty="0" smtClean="0"/>
              <a:t>) elements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5042" y="424419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type="text/x-kendo-template"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some-id"&gt;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template &lt;/script&gt;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tmpl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kendo.template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($('#some-id').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$('#some-tag').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append(template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/* data obj */ }));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763398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Syntax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Normal HTML syntax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# </a:t>
            </a:r>
            <a:r>
              <a:rPr lang="en-US" dirty="0" smtClean="0"/>
              <a:t>Between number sign you can write JS code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#: </a:t>
            </a:r>
            <a:r>
              <a:rPr lang="en-US" dirty="0" smtClean="0"/>
              <a:t>Takes a string from a parameter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#= </a:t>
            </a:r>
            <a:r>
              <a:rPr lang="en-US" dirty="0"/>
              <a:t>Takes </a:t>
            </a:r>
            <a:r>
              <a:rPr lang="en-US" dirty="0" smtClean="0"/>
              <a:t>the value from </a:t>
            </a:r>
            <a:r>
              <a:rPr lang="en-US" dirty="0"/>
              <a:t>a parameter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3539515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type="text/x-kendo-template" id="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&lt;span&gt;#: make #, 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href="/cars/#= id #"&gt;#: model #&lt;/a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carTemplate = kendo.template($('#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$('#some-tag').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append(template({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make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car.make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model: car.model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027">
            <a:off x="7569899" y="981512"/>
            <a:ext cx="1171351" cy="72311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 on </a:t>
            </a:r>
            <a:r>
              <a:rPr lang="en-US" u="sng" dirty="0">
                <a:solidFill>
                  <a:schemeClr val="tx1">
                    <a:lumMod val="50000"/>
                  </a:schemeClr>
                </a:solidFill>
                <a:hlinkClick r:id="rId2"/>
              </a:rPr>
              <a:t>try.kendoui.com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3855" y="1575033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Kendo Mobile 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33" y="2338431"/>
            <a:ext cx="8229600" cy="569120"/>
          </a:xfrm>
        </p:spPr>
        <p:txBody>
          <a:bodyPr/>
          <a:lstStyle/>
          <a:p>
            <a:r>
              <a:rPr lang="en-US" dirty="0" smtClean="0"/>
              <a:t>Native feel on various devices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31" y="3284266"/>
            <a:ext cx="4715533" cy="158137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9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71213" y="1066800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err="1" smtClean="0"/>
              <a:t>DataSource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Templates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UI Mobile </a:t>
            </a:r>
            <a:r>
              <a:rPr lang="en-US" dirty="0" smtClean="0"/>
              <a:t>Widgets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Model - View - View Model (MVVM)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err="1" smtClean="0"/>
              <a:t>Icenium</a:t>
            </a:r>
            <a:r>
              <a:rPr lang="en-US" dirty="0" smtClean="0"/>
              <a:t> and Kendo Mobile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35" y="4572000"/>
            <a:ext cx="2236428" cy="16728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94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3715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ActionSheet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Button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ButtonGroup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ListView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ModalView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NavBar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PopOver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Scroller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/>
              <a:t>ScrollView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/>
              <a:t>TabStrip</a:t>
            </a:r>
            <a:endParaRPr lang="en-US" dirty="0" smtClean="0"/>
          </a:p>
          <a:p>
            <a:pPr marL="357188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1692" r="1420" b="2293"/>
          <a:stretch/>
        </p:blipFill>
        <p:spPr>
          <a:xfrm>
            <a:off x="4169328" y="1870745"/>
            <a:ext cx="4387443" cy="3347208"/>
          </a:xfrm>
          <a:prstGeom prst="roundRect">
            <a:avLst>
              <a:gd name="adj" fmla="val 6141"/>
            </a:avLst>
          </a:prstGeom>
        </p:spPr>
      </p:pic>
    </p:spTree>
    <p:extLst>
      <p:ext uri="{BB962C8B-B14F-4D97-AF65-F5344CB8AC3E}">
        <p14:creationId xmlns:p14="http://schemas.microsoft.com/office/powerpoint/2010/main" val="33019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916" y="2466994"/>
            <a:ext cx="64389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Kendo Mobile 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 on </a:t>
            </a:r>
            <a:r>
              <a:rPr lang="en-US" u="sng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demos.kendoui.com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51" y="1348531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MVVM in </a:t>
            </a:r>
            <a:r>
              <a:rPr lang="en-US" dirty="0" err="1" smtClean="0"/>
              <a:t>KendoUI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251" y="2179041"/>
            <a:ext cx="8229600" cy="569120"/>
          </a:xfrm>
        </p:spPr>
        <p:txBody>
          <a:bodyPr/>
          <a:lstStyle/>
          <a:p>
            <a:r>
              <a:rPr lang="en-US" dirty="0" smtClean="0"/>
              <a:t>Model – View – View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06" y="2932282"/>
            <a:ext cx="2944711" cy="2656882"/>
          </a:xfrm>
          <a:prstGeom prst="roundRect">
            <a:avLst>
              <a:gd name="adj" fmla="val 11299"/>
            </a:avLst>
          </a:prstGeom>
        </p:spPr>
      </p:pic>
    </p:spTree>
    <p:extLst>
      <p:ext uri="{BB962C8B-B14F-4D97-AF65-F5344CB8AC3E}">
        <p14:creationId xmlns:p14="http://schemas.microsoft.com/office/powerpoint/2010/main" val="281347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in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Model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Represents data (database, objects, etc.)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View Model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Knows of the data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Transforms the data as the View needs it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May have logic and functionality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View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Knows of the View Model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Represents </a:t>
            </a:r>
            <a:r>
              <a:rPr lang="en-US" dirty="0" smtClean="0"/>
              <a:t>UI (buttons, inputs,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967" y="84589"/>
            <a:ext cx="7086600" cy="838200"/>
          </a:xfrm>
        </p:spPr>
        <p:txBody>
          <a:bodyPr/>
          <a:lstStyle/>
          <a:p>
            <a:r>
              <a:rPr lang="en-US" dirty="0" smtClean="0"/>
              <a:t>MVVM in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948273"/>
            <a:ext cx="8686800" cy="5791200"/>
          </a:xfrm>
        </p:spPr>
        <p:txBody>
          <a:bodyPr/>
          <a:lstStyle/>
          <a:p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kendo.data.DataSource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View Model –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kendo.observable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(object)</a:t>
            </a:r>
          </a:p>
          <a:p>
            <a:pPr lvl="1"/>
            <a:r>
              <a:rPr lang="en-US" dirty="0" smtClean="0"/>
              <a:t>Object – has properties for the View</a:t>
            </a:r>
          </a:p>
          <a:p>
            <a:pPr lvl="1"/>
            <a:r>
              <a:rPr lang="en-US" dirty="0" smtClean="0"/>
              <a:t>May have functions for manipulating data</a:t>
            </a:r>
          </a:p>
          <a:p>
            <a:r>
              <a:rPr lang="en-US" dirty="0" smtClean="0"/>
              <a:t>Layout -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kendo.Layout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(string)</a:t>
            </a:r>
          </a:p>
          <a:p>
            <a:pPr lvl="1"/>
            <a:r>
              <a:rPr lang="en-US" dirty="0" smtClean="0"/>
              <a:t>String to render (HTML text)</a:t>
            </a:r>
          </a:p>
          <a:p>
            <a:pPr lvl="1"/>
            <a:r>
              <a:rPr lang="en-US" dirty="0" smtClean="0"/>
              <a:t>Displays views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3722">
            <a:off x="6636128" y="4159432"/>
            <a:ext cx="2121978" cy="180208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967" y="84589"/>
            <a:ext cx="7086600" cy="838200"/>
          </a:xfrm>
        </p:spPr>
        <p:txBody>
          <a:bodyPr/>
          <a:lstStyle/>
          <a:p>
            <a:r>
              <a:rPr lang="en-US" dirty="0" smtClean="0"/>
              <a:t>MVVM in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948273"/>
            <a:ext cx="8686800" cy="5791200"/>
          </a:xfrm>
        </p:spPr>
        <p:txBody>
          <a:bodyPr/>
          <a:lstStyle/>
          <a:p>
            <a:r>
              <a:rPr lang="en-US" dirty="0" smtClean="0"/>
              <a:t>View -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kendo.View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 (template id)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string </a:t>
            </a:r>
            <a:r>
              <a:rPr lang="en-US" dirty="0"/>
              <a:t>(template </a:t>
            </a:r>
            <a:r>
              <a:rPr lang="en-US" dirty="0" smtClean="0"/>
              <a:t>id)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Model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5042" y="2910341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layout = new kendo.Layout(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'&lt;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id="no-model"&gt;'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'&lt;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id="model"&gt;'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&gt;');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kendo.View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(‘tmpl');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kendo.View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(‘tmpl-model',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model: carViewModel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layout.render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($('#main-layout'));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layout.showIn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('#no-model', carListView);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layout.showIn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('#model', carDetailView);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78" y="946057"/>
            <a:ext cx="1699064" cy="127132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967" y="84589"/>
            <a:ext cx="7086600" cy="838200"/>
          </a:xfrm>
        </p:spPr>
        <p:txBody>
          <a:bodyPr/>
          <a:lstStyle/>
          <a:p>
            <a:r>
              <a:rPr lang="en-US" dirty="0" smtClean="0"/>
              <a:t>MVVM in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948273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Binding</a:t>
            </a:r>
          </a:p>
          <a:p>
            <a:pPr lvl="1"/>
            <a:r>
              <a:rPr lang="en-US" dirty="0" smtClean="0"/>
              <a:t>Add attribute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“data-bind” </a:t>
            </a:r>
            <a:r>
              <a:rPr lang="en-US" dirty="0" smtClean="0"/>
              <a:t>to tags in template</a:t>
            </a:r>
          </a:p>
          <a:p>
            <a:pPr lvl="1"/>
            <a:r>
              <a:rPr lang="en-US" dirty="0" smtClean="0"/>
              <a:t>Value of attribute is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“{type} : {property}”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449" y="3371735"/>
            <a:ext cx="869099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type="text/kendo-tmpl" id="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car-template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data-bind="attr: { src: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 }"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&lt;span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data-bind="text: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data-bind="value: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power“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type="checkbox" data-bind="checked: agreed"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data-bind="visible: added"&gt;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967" y="84589"/>
            <a:ext cx="7086600" cy="838200"/>
          </a:xfrm>
        </p:spPr>
        <p:txBody>
          <a:bodyPr/>
          <a:lstStyle/>
          <a:p>
            <a:r>
              <a:rPr lang="en-US" dirty="0" smtClean="0"/>
              <a:t>MVVM in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32" y="114960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Events Data Binding</a:t>
            </a:r>
          </a:p>
          <a:p>
            <a:pPr lvl="1"/>
            <a:r>
              <a:rPr lang="en-US" dirty="0" smtClean="0"/>
              <a:t>Add attribute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“data-bind” </a:t>
            </a:r>
            <a:r>
              <a:rPr lang="en-US" dirty="0" smtClean="0"/>
              <a:t>to tags in template</a:t>
            </a:r>
          </a:p>
          <a:p>
            <a:pPr lvl="1"/>
            <a:r>
              <a:rPr lang="en-US" dirty="0" smtClean="0"/>
              <a:t>Value of attribute is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“events: {object of events}”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504" y="3371735"/>
            <a:ext cx="833865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="events: { click: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 }"&gt;B&lt;/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 = kendo.observable({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onClick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console.log("Event: " + e.type);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8868">
            <a:off x="7547451" y="838900"/>
            <a:ext cx="1168710" cy="98570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967" y="84589"/>
            <a:ext cx="7086600" cy="838200"/>
          </a:xfrm>
        </p:spPr>
        <p:txBody>
          <a:bodyPr/>
          <a:lstStyle/>
          <a:p>
            <a:r>
              <a:rPr lang="en-US" dirty="0" smtClean="0"/>
              <a:t>MVVM in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948273"/>
            <a:ext cx="8686800" cy="57912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Bind View Model To View</a:t>
            </a:r>
          </a:p>
          <a:p>
            <a:pPr lvl="1"/>
            <a:r>
              <a:rPr lang="en-US" dirty="0" smtClean="0"/>
              <a:t>Done through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kendo.bind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(template,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viewModel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Template is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View Model is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kendo.observable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502" y="4160300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kendo.bind($("#example"), viewModel);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30513"/>
          <a:stretch/>
        </p:blipFill>
        <p:spPr>
          <a:xfrm>
            <a:off x="1600632" y="4762484"/>
            <a:ext cx="5892395" cy="151184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967" y="84589"/>
            <a:ext cx="7086600" cy="838200"/>
          </a:xfrm>
        </p:spPr>
        <p:txBody>
          <a:bodyPr/>
          <a:lstStyle/>
          <a:p>
            <a:r>
              <a:rPr lang="en-US" dirty="0" smtClean="0"/>
              <a:t>MVVM in Kendo UI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948273"/>
            <a:ext cx="8686800" cy="5791200"/>
          </a:xfrm>
        </p:spPr>
        <p:txBody>
          <a:bodyPr/>
          <a:lstStyle/>
          <a:p>
            <a:r>
              <a:rPr lang="en-US" dirty="0" smtClean="0"/>
              <a:t>Model is automatically bound</a:t>
            </a:r>
          </a:p>
          <a:p>
            <a:r>
              <a:rPr lang="en-US" dirty="0" smtClean="0"/>
              <a:t>Done through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bind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You need to set only data attributes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499" y="3078120"/>
            <a:ext cx="8338657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 =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color: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purple", legs: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data-role="view" data-model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&lt;span data-bind="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text:color"&gt;&lt;/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data-bind="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text:legs"&gt;&lt;/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6536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633" y="152469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2355209"/>
            <a:ext cx="8229600" cy="569120"/>
          </a:xfrm>
        </p:spPr>
        <p:txBody>
          <a:bodyPr/>
          <a:lstStyle/>
          <a:p>
            <a:r>
              <a:rPr lang="en-US" dirty="0" smtClean="0"/>
              <a:t>Data, data,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7" y="3181338"/>
            <a:ext cx="4384324" cy="246445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84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 on </a:t>
            </a:r>
            <a:r>
              <a:rPr lang="en-US" u="sng" dirty="0">
                <a:solidFill>
                  <a:schemeClr val="tx1">
                    <a:lumMod val="50000"/>
                  </a:schemeClr>
                </a:solidFill>
                <a:hlinkClick r:id="rId2"/>
              </a:rPr>
              <a:t>try.kendoui.com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88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9020" y="2732714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Icenium</a:t>
            </a:r>
            <a:r>
              <a:rPr lang="en-US" dirty="0" smtClean="0"/>
              <a:t> and Kendo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145" y="3605169"/>
            <a:ext cx="8229600" cy="569120"/>
          </a:xfrm>
        </p:spPr>
        <p:txBody>
          <a:bodyPr/>
          <a:lstStyle/>
          <a:p>
            <a:r>
              <a:rPr lang="en-US" dirty="0" smtClean="0"/>
              <a:t>It is only JavaScript!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2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5343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600" dirty="0" smtClean="0"/>
              <a:t>Create a cross-platform hybrid mobile application using Kendo UI and </a:t>
            </a:r>
            <a:r>
              <a:rPr lang="en-US" sz="2600" dirty="0" err="1" smtClean="0"/>
              <a:t>Icenium</a:t>
            </a:r>
            <a:r>
              <a:rPr lang="en-US" sz="2600" dirty="0" smtClean="0"/>
              <a:t> for car rental service. </a:t>
            </a:r>
            <a:r>
              <a:rPr lang="en-US" sz="2400" dirty="0" smtClean="0"/>
              <a:t>Use </a:t>
            </a:r>
            <a:r>
              <a:rPr lang="en-US" sz="2400" dirty="0" err="1" smtClean="0"/>
              <a:t>SQLLite</a:t>
            </a:r>
            <a:r>
              <a:rPr lang="en-US" sz="2400" dirty="0" smtClean="0"/>
              <a:t> or Local file for data saving and retrieval. Use at least three Kendo UI Mobile widgets.</a:t>
            </a:r>
          </a:p>
          <a:p>
            <a:pPr marL="703263" lvl="1" indent="-355600">
              <a:lnSpc>
                <a:spcPct val="100000"/>
              </a:lnSpc>
            </a:pPr>
            <a:r>
              <a:rPr lang="en-US" sz="2400" dirty="0" smtClean="0"/>
              <a:t>Available cars for rent</a:t>
            </a:r>
          </a:p>
          <a:p>
            <a:pPr marL="703263" lvl="1" indent="-355600">
              <a:lnSpc>
                <a:spcPct val="100000"/>
              </a:lnSpc>
            </a:pPr>
            <a:r>
              <a:rPr lang="en-US" sz="2400" dirty="0" smtClean="0"/>
              <a:t>Car details and rent option</a:t>
            </a:r>
          </a:p>
          <a:p>
            <a:pPr marL="703263" lvl="1" indent="-355600">
              <a:lnSpc>
                <a:spcPct val="100000"/>
              </a:lnSpc>
            </a:pPr>
            <a:r>
              <a:rPr lang="en-US" sz="2400" dirty="0" smtClean="0"/>
              <a:t>Rented cars with return date</a:t>
            </a:r>
          </a:p>
          <a:p>
            <a:pPr marL="703263" lvl="1" indent="-355600">
              <a:lnSpc>
                <a:spcPct val="100000"/>
              </a:lnSpc>
            </a:pPr>
            <a:r>
              <a:rPr lang="en-US" sz="2400" dirty="0" smtClean="0"/>
              <a:t>Home/About/Contacts view</a:t>
            </a:r>
          </a:p>
          <a:p>
            <a:pPr marL="703263" lvl="1" indent="-355600">
              <a:lnSpc>
                <a:spcPct val="100000"/>
              </a:lnSpc>
            </a:pPr>
            <a:endParaRPr lang="en-US" sz="2400" dirty="0" smtClean="0"/>
          </a:p>
          <a:p>
            <a:pPr marL="703263" lvl="1" indent="-355600">
              <a:lnSpc>
                <a:spcPct val="100000"/>
              </a:lnSpc>
            </a:pPr>
            <a:endParaRPr lang="en-US" sz="24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2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over local or remote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</a:p>
          <a:p>
            <a:r>
              <a:rPr lang="en-US" dirty="0" smtClean="0"/>
              <a:t>Play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central role </a:t>
            </a:r>
            <a:r>
              <a:rPr lang="en-US" dirty="0" smtClean="0"/>
              <a:t>in Kendo UI applications</a:t>
            </a:r>
          </a:p>
          <a:p>
            <a:r>
              <a:rPr lang="en-US" dirty="0" smtClean="0"/>
              <a:t>Retrieve data from local or remote end point</a:t>
            </a:r>
          </a:p>
          <a:p>
            <a:r>
              <a:rPr lang="en-US" dirty="0" smtClean="0"/>
              <a:t>Provides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CRUD</a:t>
            </a:r>
            <a:r>
              <a:rPr lang="en-US" dirty="0" smtClean="0"/>
              <a:t> operations </a:t>
            </a:r>
            <a:r>
              <a:rPr lang="en-US" dirty="0"/>
              <a:t>and serialization </a:t>
            </a:r>
            <a:endParaRPr lang="en-US" dirty="0" smtClean="0"/>
          </a:p>
          <a:p>
            <a:r>
              <a:rPr lang="en-US" dirty="0"/>
              <a:t>Provides </a:t>
            </a:r>
            <a:r>
              <a:rPr lang="en-US" dirty="0" smtClean="0"/>
              <a:t>filtering, grouping, page sizing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Synchronizing</a:t>
            </a:r>
            <a:r>
              <a:rPr lang="en-US" dirty="0" smtClean="0"/>
              <a:t> updates (batch and normal)</a:t>
            </a:r>
          </a:p>
          <a:p>
            <a:r>
              <a:rPr lang="en-US" dirty="0" smtClean="0"/>
              <a:t>And many more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8" y="4882393"/>
            <a:ext cx="1656125" cy="16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kendo.data.DataSource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Takes an JSON object as parameter</a:t>
            </a:r>
          </a:p>
          <a:p>
            <a:r>
              <a:rPr lang="en-US" dirty="0" smtClean="0"/>
              <a:t>The JSON object contains variable options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option – array of same objects or string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3765" y="361926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cars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'Opel', model: 'Insignia' , year: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'2009'},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'Audi', model: 'A5', year: '2008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'BMW', model: 'M3', year: '2010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'Mercedes', model: 'CL', year: '2011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carsDataSource = new kendo.data.DataSource({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data: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2043" y="1442907"/>
            <a:ext cx="817432" cy="11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771787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columns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width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title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  <a:r>
              <a:rPr lang="en-US" dirty="0" smtClean="0"/>
              <a:t> option – array of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average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"count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"max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min"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"sum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971599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width: 50, title: 'Make'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'model', width: 50, title: 'Model'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'power', aggregate: 'sum'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13" y="1166070"/>
            <a:ext cx="2061594" cy="20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89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logic</a:t>
            </a:r>
            <a:r>
              <a:rPr lang="en-US" dirty="0" smtClean="0"/>
              <a:t> option: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‘and’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‘or’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filters </a:t>
            </a:r>
            <a:r>
              <a:rPr lang="en-US" dirty="0" smtClean="0"/>
              <a:t>option: array of objects</a:t>
            </a:r>
          </a:p>
          <a:p>
            <a:pPr lvl="2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operator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value</a:t>
            </a:r>
          </a:p>
          <a:p>
            <a:pPr lvl="2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operators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 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eq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neq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891313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logic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'and',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operator: 'eq', value: 'Audi'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'year', operator: 'gt', value: 2006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8333">
            <a:off x="6704670" y="1018563"/>
            <a:ext cx="2064624" cy="206462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89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178789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field: 'make',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dir: 'desc',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'power', aggregate: 'max'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aggregate: 'count'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3" y="1096861"/>
            <a:ext cx="2667000" cy="1663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sort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455625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sort: {[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'year', dir: 'desc'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dir: 'asc'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98" y="1057011"/>
            <a:ext cx="2158767" cy="21587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1800</TotalTime>
  <Words>1522</Words>
  <Application>Microsoft Office PowerPoint</Application>
  <PresentationFormat>On-screen Show (4:3)</PresentationFormat>
  <Paragraphs>295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Wingdings 2</vt:lpstr>
      <vt:lpstr>Telerik Academy theme</vt:lpstr>
      <vt:lpstr>Kendo UI Mobile</vt:lpstr>
      <vt:lpstr>Table of Contents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Templates</vt:lpstr>
      <vt:lpstr>Templates</vt:lpstr>
      <vt:lpstr>Templates</vt:lpstr>
      <vt:lpstr>Templates</vt:lpstr>
      <vt:lpstr>Kendo Mobile Widgets</vt:lpstr>
      <vt:lpstr>DataSource</vt:lpstr>
      <vt:lpstr>Kendo Mobile Widgets</vt:lpstr>
      <vt:lpstr>MVVM in KendoUI</vt:lpstr>
      <vt:lpstr>MVVM in Kendo UI</vt:lpstr>
      <vt:lpstr>MVVM in Kendo UI</vt:lpstr>
      <vt:lpstr>MVVM in Kendo UI</vt:lpstr>
      <vt:lpstr>MVVM in Kendo UI</vt:lpstr>
      <vt:lpstr>MVVM in Kendo UI</vt:lpstr>
      <vt:lpstr>MVVM in Kendo UI</vt:lpstr>
      <vt:lpstr>MVVM in Kendo UI Mobile</vt:lpstr>
      <vt:lpstr>Views And Layouts</vt:lpstr>
      <vt:lpstr>Icenium and Kendo Mobile</vt:lpstr>
      <vt:lpstr>Kendo UI Web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Doncho Minkov</cp:lastModifiedBy>
  <cp:revision>142</cp:revision>
  <dcterms:created xsi:type="dcterms:W3CDTF">2014-09-04T14:03:28Z</dcterms:created>
  <dcterms:modified xsi:type="dcterms:W3CDTF">2014-09-26T07:03:46Z</dcterms:modified>
</cp:coreProperties>
</file>