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20" r:id="rId2"/>
    <p:sldId id="375" r:id="rId3"/>
    <p:sldId id="336" r:id="rId4"/>
    <p:sldId id="362" r:id="rId5"/>
    <p:sldId id="358" r:id="rId6"/>
    <p:sldId id="338" r:id="rId7"/>
    <p:sldId id="339" r:id="rId8"/>
    <p:sldId id="340" r:id="rId9"/>
    <p:sldId id="341" r:id="rId10"/>
    <p:sldId id="363" r:id="rId11"/>
    <p:sldId id="366" r:id="rId12"/>
    <p:sldId id="382" r:id="rId13"/>
    <p:sldId id="367" r:id="rId14"/>
    <p:sldId id="378" r:id="rId15"/>
    <p:sldId id="345" r:id="rId16"/>
    <p:sldId id="376" r:id="rId17"/>
    <p:sldId id="377" r:id="rId18"/>
    <p:sldId id="370" r:id="rId19"/>
    <p:sldId id="371" r:id="rId20"/>
    <p:sldId id="372" r:id="rId21"/>
    <p:sldId id="373" r:id="rId22"/>
    <p:sldId id="374" r:id="rId23"/>
    <p:sldId id="354" r:id="rId24"/>
    <p:sldId id="333" r:id="rId25"/>
  </p:sldIdLst>
  <p:sldSz cx="9144000" cy="6858000" type="screen4x3"/>
  <p:notesSz cx="6881813" cy="92964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7C8"/>
    <a:srgbClr val="9BCC00"/>
    <a:srgbClr val="9ED000"/>
    <a:srgbClr val="F4FCD8"/>
    <a:srgbClr val="E8FF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george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questions/csharp-programming/csharp-part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csharp-programming-part-2/abou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151" TargetMode="Externa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gif"/><Relationship Id="rId4" Type="http://schemas.openxmlformats.org/officeDocument/2006/relationships/image" Target="../media/image4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6.png"/><Relationship Id="rId4" Type="http://schemas.openxmlformats.org/officeDocument/2006/relationships/image" Target="../media/image5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gcoder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://academy.telerik.com/student-courses/programming/" TargetMode="External"/><Relationship Id="rId7" Type="http://schemas.openxmlformats.org/officeDocument/2006/relationships/hyperlink" Target="http://academy.telerik.com/academy/success-stories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ademy.telerik.com/academy/majors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academy.telerik.com/student-courses/web-design-and-u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C# Part II – Course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 and Exams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3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3" name="Picture 2" descr="http://www.thechangeblog.com/wp-content/uploads/2009/02/fundamentals-of-succes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0684" y="4588708"/>
            <a:ext cx="2957526" cy="1812092"/>
          </a:xfrm>
          <a:prstGeom prst="roundRect">
            <a:avLst>
              <a:gd name="adj" fmla="val 724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1800" y="1293717"/>
            <a:ext cx="1676400" cy="2059083"/>
          </a:xfrm>
          <a:prstGeom prst="rect">
            <a:avLst/>
          </a:prstGeom>
          <a:ln>
            <a:solidFill>
              <a:srgbClr val="FFFFFF">
                <a:alpha val="30000"/>
              </a:srgb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itgeorge.net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01F06F2-510C-4FCD-A4C0-7499E4240B1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Junior 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 smtClean="0"/>
              <a:t>Student at Telerik Academy</a:t>
            </a:r>
            <a:br>
              <a:rPr lang="en-US" dirty="0" smtClean="0"/>
            </a:br>
            <a:r>
              <a:rPr lang="en-US" dirty="0" smtClean="0"/>
              <a:t>Season 2012/2013 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16856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Part II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work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homework</a:t>
            </a:r>
            <a:endParaRPr lang="bg-BG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16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705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C# Part II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chapters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7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…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15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 (with exceptions)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C# Part II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  <a:p>
            <a:r>
              <a:rPr lang="en-US" dirty="0" smtClean="0"/>
              <a:t>Champions from C# Part I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905002"/>
            <a:ext cx="2347402" cy="3505198"/>
          </a:xfrm>
          <a:prstGeom prst="round2SameRect">
            <a:avLst>
              <a:gd name="adj1" fmla="val 7856"/>
              <a:gd name="adj2" fmla="val 55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C# </a:t>
            </a:r>
            <a:r>
              <a:rPr lang="en-US" dirty="0" smtClean="0"/>
              <a:t>Part II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9144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forums.academy.telerik.com/questions/csharp-programming/csharp-part-2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5181600"/>
            <a:ext cx="8001000" cy="11430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academy.telerik.com/student-courses/programming/csharp-programming-part-2/about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telerikacademy.com/Courses/Courses/Details/151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2005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 smtClean="0"/>
              <a:t> is 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50292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C# Fundamentals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en-US" dirty="0"/>
              <a:t>II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5602" name="Picture 2" descr="http://www.itchmo.com/wp-content/uploads/2007/09/1189982779284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592" y="1066800"/>
            <a:ext cx="2255921" cy="1524000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Fundamentals – Part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00" y="3124200"/>
            <a:ext cx="4064000" cy="30480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C# Part II</a:t>
            </a:r>
          </a:p>
          <a:p>
            <a:pPr lvl="1"/>
            <a:r>
              <a:rPr lang="en-US" dirty="0" smtClean="0"/>
              <a:t>Continuation of C# – Part I</a:t>
            </a:r>
          </a:p>
          <a:p>
            <a:pPr lvl="1"/>
            <a:r>
              <a:rPr lang="en-US" dirty="0" smtClean="0"/>
              <a:t>Fundamentals of programming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one time a week</a:t>
            </a:r>
          </a:p>
          <a:p>
            <a:pPr lvl="1"/>
            <a:r>
              <a:rPr lang="en-US" dirty="0" smtClean="0"/>
              <a:t>Practical exam after two months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problems for 6 hours</a:t>
            </a:r>
          </a:p>
          <a:p>
            <a:pPr lvl="1"/>
            <a:r>
              <a:rPr lang="en-US" dirty="0" smtClean="0">
                <a:hlinkClick r:id="rId2"/>
              </a:rPr>
              <a:t>http://bgcoder.com</a:t>
            </a:r>
            <a:endParaRPr lang="en-US" dirty="0" smtClean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hlinkClick r:id="rId3"/>
              </a:rPr>
              <a:t>The C# Programming Track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hlinkClick r:id="rId4"/>
              </a:rPr>
              <a:t>The Web Development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194" name="Picture 2" descr="http://academy.telerik.com/images/default-album/telerik-software-academy---curriculum.png?sfvrsn=4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774372"/>
            <a:ext cx="2253592" cy="3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00" y="1981200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72300" y="4648200"/>
            <a:ext cx="2819400" cy="1905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en-US" dirty="0" smtClean="0"/>
              <a:t># Part II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81083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C# Part </a:t>
            </a:r>
            <a:r>
              <a:rPr lang="en-US" dirty="0" smtClean="0"/>
              <a:t>II?</a:t>
            </a:r>
            <a:endParaRPr lang="en-US" dirty="0"/>
          </a:p>
        </p:txBody>
      </p:sp>
      <p:pic>
        <p:nvPicPr>
          <p:cNvPr id="5122" name="Picture 2" descr="http://www.siegelgale.com/wp-content/uploads/2010/08/07_TheNewSchool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833" y="3231204"/>
            <a:ext cx="5216106" cy="2940996"/>
          </a:xfrm>
          <a:prstGeom prst="roundRect">
            <a:avLst>
              <a:gd name="adj" fmla="val 470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C# II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Working with arrays</a:t>
            </a:r>
          </a:p>
          <a:p>
            <a:pPr lvl="1"/>
            <a:r>
              <a:rPr lang="en-US" dirty="0" smtClean="0"/>
              <a:t>Algorithms on sequences</a:t>
            </a:r>
          </a:p>
          <a:p>
            <a:r>
              <a:rPr lang="en-US" dirty="0" smtClean="0"/>
              <a:t>Multidimensional Arrays</a:t>
            </a:r>
          </a:p>
          <a:p>
            <a:pPr lvl="1"/>
            <a:r>
              <a:rPr lang="en-US" dirty="0" smtClean="0"/>
              <a:t>Matrices, cubes etc.</a:t>
            </a:r>
          </a:p>
          <a:p>
            <a:pPr lvl="1"/>
            <a:r>
              <a:rPr lang="en-US" dirty="0" smtClean="0"/>
              <a:t>Algorithms on matrices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smtClean="0"/>
              <a:t>Creating and calling methods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type, arguments, </a:t>
            </a:r>
            <a:r>
              <a:rPr lang="en-US" dirty="0" smtClean="0"/>
              <a:t>overloading</a:t>
            </a:r>
            <a:endParaRPr lang="en-US" dirty="0"/>
          </a:p>
        </p:txBody>
      </p:sp>
      <p:pic>
        <p:nvPicPr>
          <p:cNvPr id="6146" name="Picture 2" descr="http://upload.wikimedia.org/wikipedia/commons/a/a7/Halbach_arra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77949">
            <a:off x="5587340" y="718982"/>
            <a:ext cx="3200400" cy="256032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, back, green, left, next, retur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6500" y="489671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google.bg/url?source=imglanding&amp;ct=img&amp;q=http://www.simple-talk.com/iwritefor/articlefiles/600-second.jpg&amp;sa=X&amp;ei=xgnrUPr-EIOxhAeH3oDoBA&amp;ved=0CAoQ8wc&amp;usg=AFQjCNGKPnQoi3TOr5qiXyi5gLd-75Pvtw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62537" y="3389168"/>
            <a:ext cx="2447925" cy="11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II Course Program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Numeral Systems</a:t>
            </a:r>
          </a:p>
          <a:p>
            <a:pPr lvl="1"/>
            <a:r>
              <a:rPr lang="en-US" dirty="0" smtClean="0"/>
              <a:t>Binary, decimal, hexadecimal</a:t>
            </a:r>
          </a:p>
          <a:p>
            <a:pPr lvl="1"/>
            <a:r>
              <a:rPr lang="en-US" dirty="0" smtClean="0"/>
              <a:t>Representation of numbers</a:t>
            </a:r>
          </a:p>
          <a:p>
            <a:r>
              <a:rPr lang="en-US" dirty="0" smtClean="0"/>
              <a:t>Creating and Using Objects</a:t>
            </a:r>
          </a:p>
          <a:p>
            <a:pPr lvl="1"/>
            <a:r>
              <a:rPr lang="en-US" dirty="0" smtClean="0"/>
              <a:t>What is object?</a:t>
            </a:r>
          </a:p>
          <a:p>
            <a:pPr lvl="1"/>
            <a:r>
              <a:rPr lang="en-US" dirty="0" smtClean="0"/>
              <a:t>Using .NET standard classes</a:t>
            </a:r>
          </a:p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What are exception?</a:t>
            </a:r>
          </a:p>
          <a:p>
            <a:pPr lvl="1"/>
            <a:r>
              <a:rPr lang="en-US" dirty="0" smtClean="0"/>
              <a:t>Catching and throwing exceptions</a:t>
            </a:r>
          </a:p>
        </p:txBody>
      </p:sp>
      <p:pic>
        <p:nvPicPr>
          <p:cNvPr id="3074" name="Picture 2" descr="error, hand writte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8006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lass, modul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7461" y="3048000"/>
            <a:ext cx="1386939" cy="135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reamstime.com/pixel-numbers-icons-thumb1934505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1501239" cy="1501239"/>
          </a:xfrm>
          <a:prstGeom prst="roundRect">
            <a:avLst>
              <a:gd name="adj" fmla="val 321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9F29EDEF-45EC-4325-A7F0-D3B3CABCC29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II 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Strings and Text Processing</a:t>
            </a:r>
          </a:p>
          <a:p>
            <a:pPr lvl="1"/>
            <a:r>
              <a:rPr lang="en-US" dirty="0" smtClean="0"/>
              <a:t>Working with strings</a:t>
            </a:r>
            <a:endParaRPr lang="en-US" dirty="0"/>
          </a:p>
          <a:p>
            <a:pPr lvl="1"/>
            <a:r>
              <a:rPr lang="en-US" dirty="0" smtClean="0"/>
              <a:t>Building strings</a:t>
            </a:r>
            <a:endParaRPr lang="en-US" noProof="1"/>
          </a:p>
          <a:p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Reading and writing text files</a:t>
            </a:r>
          </a:p>
          <a:p>
            <a:r>
              <a:rPr lang="en-US" dirty="0" smtClean="0"/>
              <a:t>Practical Exam Preparation</a:t>
            </a:r>
          </a:p>
          <a:p>
            <a:pPr lvl="1"/>
            <a:r>
              <a:rPr lang="en-US" dirty="0" smtClean="0"/>
              <a:t>Solving the last year's problems</a:t>
            </a:r>
          </a:p>
          <a:p>
            <a:r>
              <a:rPr lang="en-US" dirty="0" smtClean="0"/>
              <a:t>Practical Exam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problems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 hours</a:t>
            </a:r>
          </a:p>
          <a:p>
            <a:pPr lvl="1"/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2614" y="4572000"/>
            <a:ext cx="1867986" cy="175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file, filing, folder, full, pap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2036" y="28669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deephighlands.files.wordpress.com/2012/11/istockhanddnaslider_0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12972" y="1310146"/>
            <a:ext cx="2730926" cy="1052054"/>
          </a:xfrm>
          <a:prstGeom prst="roundRect">
            <a:avLst>
              <a:gd name="adj" fmla="val 650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7DAEFBC-EA88-424D-ACA5-3D2328D88A0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1449</TotalTime>
  <Words>652</Words>
  <Application>Microsoft Office PowerPoint</Application>
  <PresentationFormat>On-screen Show (4:3)</PresentationFormat>
  <Paragraphs>186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C# Part II – Course Intro</vt:lpstr>
      <vt:lpstr>Table of Contents</vt:lpstr>
      <vt:lpstr>C# Fundamentals – Part II</vt:lpstr>
      <vt:lpstr>What's Coming Next?</vt:lpstr>
      <vt:lpstr>C# Programming Track</vt:lpstr>
      <vt:lpstr>C# Part II – Program</vt:lpstr>
      <vt:lpstr>The C# II Course Program</vt:lpstr>
      <vt:lpstr>The C# II Course Program (2)</vt:lpstr>
      <vt:lpstr>The C# II Course Program (3)</vt:lpstr>
      <vt:lpstr>The Trainers Team</vt:lpstr>
      <vt:lpstr>Trainers Team</vt:lpstr>
      <vt:lpstr>Trainers Team (2)</vt:lpstr>
      <vt:lpstr>Trainers Team (3)</vt:lpstr>
      <vt:lpstr>Trainers Team (4)</vt:lpstr>
      <vt:lpstr>Evaluation </vt:lpstr>
      <vt:lpstr>C# Part II – Evaluation</vt:lpstr>
      <vt:lpstr>Homework Peer Reviews</vt:lpstr>
      <vt:lpstr>Resources</vt:lpstr>
      <vt:lpstr>The C# Textbook</vt:lpstr>
      <vt:lpstr>Course Web Site &amp; Forums</vt:lpstr>
      <vt:lpstr>Telerik Integrated Learning System (TILS)</vt:lpstr>
      <vt:lpstr>Required Software</vt:lpstr>
      <vt:lpstr>C# Fundamentals – Part II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Part II - Course Intro</dc:title>
  <dc:subject>Telerik Software Academy</dc:subject>
  <dc:creator>Svetlin Nakov</dc:creator>
  <cp:keywords>C#, course, telerik software academy, free courses for developers</cp:keywords>
  <cp:lastModifiedBy>Nikolay Kostov</cp:lastModifiedBy>
  <cp:revision>391</cp:revision>
  <dcterms:created xsi:type="dcterms:W3CDTF">2007-12-08T16:03:35Z</dcterms:created>
  <dcterms:modified xsi:type="dcterms:W3CDTF">2013-12-12T10:21:05Z</dcterms:modified>
  <cp:category>software engineering</cp:category>
</cp:coreProperties>
</file>