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9"/>
  </p:notesMasterIdLst>
  <p:handoutMasterIdLst>
    <p:handoutMasterId r:id="rId40"/>
  </p:handoutMasterIdLst>
  <p:sldIdLst>
    <p:sldId id="320" r:id="rId2"/>
    <p:sldId id="443" r:id="rId3"/>
    <p:sldId id="444" r:id="rId4"/>
    <p:sldId id="445" r:id="rId5"/>
    <p:sldId id="446" r:id="rId6"/>
    <p:sldId id="447" r:id="rId7"/>
    <p:sldId id="469" r:id="rId8"/>
    <p:sldId id="470" r:id="rId9"/>
    <p:sldId id="448" r:id="rId10"/>
    <p:sldId id="449" r:id="rId11"/>
    <p:sldId id="450" r:id="rId12"/>
    <p:sldId id="451" r:id="rId13"/>
    <p:sldId id="471" r:id="rId14"/>
    <p:sldId id="452" r:id="rId15"/>
    <p:sldId id="472" r:id="rId16"/>
    <p:sldId id="475" r:id="rId17"/>
    <p:sldId id="473" r:id="rId18"/>
    <p:sldId id="453" r:id="rId19"/>
    <p:sldId id="476" r:id="rId20"/>
    <p:sldId id="454" r:id="rId21"/>
    <p:sldId id="455" r:id="rId22"/>
    <p:sldId id="456" r:id="rId23"/>
    <p:sldId id="457" r:id="rId24"/>
    <p:sldId id="458" r:id="rId25"/>
    <p:sldId id="459" r:id="rId26"/>
    <p:sldId id="460" r:id="rId27"/>
    <p:sldId id="461" r:id="rId28"/>
    <p:sldId id="462" r:id="rId29"/>
    <p:sldId id="463" r:id="rId30"/>
    <p:sldId id="464" r:id="rId31"/>
    <p:sldId id="478" r:id="rId32"/>
    <p:sldId id="477" r:id="rId33"/>
    <p:sldId id="479" r:id="rId34"/>
    <p:sldId id="468" r:id="rId35"/>
    <p:sldId id="466" r:id="rId36"/>
    <p:sldId id="467" r:id="rId37"/>
    <p:sldId id="333" r:id="rId38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9BCC00"/>
    <a:srgbClr val="9ED000"/>
    <a:srgbClr val="F4FCD8"/>
    <a:srgbClr val="E8FFC8"/>
    <a:srgbClr val="FAF7C8"/>
    <a:srgbClr val="FAF8C8"/>
    <a:srgbClr val="F5FFC2"/>
    <a:srgbClr val="EBFFD2"/>
    <a:srgbClr val="EBF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53" autoAdjust="0"/>
    <p:restoredTop sz="96136" autoAdjust="0"/>
  </p:normalViewPr>
  <p:slideViewPr>
    <p:cSldViewPr>
      <p:cViewPr varScale="1">
        <p:scale>
          <a:sx n="67" d="100"/>
          <a:sy n="67" d="100"/>
        </p:scale>
        <p:origin x="78" y="9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10/21/2014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10/21/2014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7765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  <a:endParaRPr lang="en-US" sz="1100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  <a:endParaRPr lang="en-US" sz="1100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4A29B9C-7497-42D8-BC49-C5D3429247A7}" type="slidenum">
              <a:rPr lang="en-US"/>
              <a:pPr/>
              <a:t>13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636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6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7792041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  <a:endParaRPr lang="en-US" sz="1100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  <a:endParaRPr lang="en-US" sz="1100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4A29B9C-7497-42D8-BC49-C5D3429247A7}" type="slidenum">
              <a:rPr lang="en-US"/>
              <a:pPr/>
              <a:t>18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636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6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7792041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  <a:endParaRPr lang="en-US" sz="1100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  <a:endParaRPr lang="en-US" sz="1100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083A5F-7A43-4CCA-96DC-9EF73F3D299C}" type="slidenum">
              <a:rPr lang="en-US"/>
              <a:pPr/>
              <a:t>21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626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6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5414028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  <a:endParaRPr lang="en-US" sz="1100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  <a:endParaRPr lang="en-US" sz="1100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ADD4EDA-06A2-47A2-B630-F0369F05C972}" type="slidenum">
              <a:rPr lang="en-US"/>
              <a:pPr/>
              <a:t>23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65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4864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  <a:endParaRPr lang="en-US" sz="1100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  <a:endParaRPr lang="en-US" sz="1100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155AEDC-F852-4D41-942D-69FD264E9D7A}" type="slidenum">
              <a:rPr lang="en-US"/>
              <a:pPr/>
              <a:t>24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66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695460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  <a:endParaRPr lang="en-US" sz="1100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  <a:endParaRPr lang="en-US" sz="1100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F5DB724-6DCC-4E15-ACAF-2ABA9ADBCE3F}" type="slidenum">
              <a:rPr lang="en-US"/>
              <a:pPr/>
              <a:t>25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66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543454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  <a:endParaRPr lang="en-US" sz="1100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  <a:endParaRPr lang="en-US" sz="1100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425E7D0-EA66-4312-B953-4BEC152481F0}" type="slidenum">
              <a:rPr lang="en-US"/>
              <a:pPr/>
              <a:t>26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66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255787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  <a:endParaRPr lang="en-US" sz="1100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  <a:endParaRPr lang="en-US" sz="1100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531E20-E784-474F-94BE-DD73658BC8F7}" type="slidenum">
              <a:rPr lang="en-US"/>
              <a:pPr/>
              <a:t>27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66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747866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  <a:endParaRPr lang="en-US" sz="1100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  <a:endParaRPr lang="en-US" sz="1100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1BD7561-0B4B-404D-B6EE-6ABAF9014238}" type="slidenum">
              <a:rPr lang="en-US"/>
              <a:pPr/>
              <a:t>28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66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6233808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  <a:endParaRPr lang="en-US" sz="1100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  <a:endParaRPr lang="en-US" sz="1100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F2B882D-864D-4CEA-9B08-EA7C3E172CC4}" type="slidenum">
              <a:rPr lang="en-US"/>
              <a:pPr/>
              <a:t>30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632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2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0963016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  <a:endParaRPr lang="en-US" sz="1100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  <a:endParaRPr lang="en-US" sz="1100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9E45C6B-2FE0-418D-A202-BC860C47677E}" type="slidenum">
              <a:rPr lang="en-US"/>
              <a:pPr/>
              <a:t>2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462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2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565558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459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7573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  <a:endParaRPr lang="en-US" sz="1100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  <a:endParaRPr lang="en-US" sz="1100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4A29B9C-7497-42D8-BC49-C5D3429247A7}" type="slidenum">
              <a:rPr lang="en-US"/>
              <a:pPr/>
              <a:t>7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636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6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7792041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  <a:endParaRPr lang="en-US" sz="1100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  <a:endParaRPr lang="en-US" sz="1100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4A29B9C-7497-42D8-BC49-C5D3429247A7}" type="slidenum">
              <a:rPr lang="en-US"/>
              <a:pPr/>
              <a:t>9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636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6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2144402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  <a:endParaRPr lang="en-US" sz="1100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  <a:endParaRPr lang="en-US" sz="1100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91646CB-5B9E-44BC-9336-50B680C5ADDD}" type="slidenum">
              <a:rPr lang="en-US"/>
              <a:pPr/>
              <a:t>10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642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2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8270416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  <a:endParaRPr lang="en-US" sz="1100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  <a:endParaRPr lang="en-US" sz="1100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BBC9EC-E344-4220-99B5-1108C75B20D8}" type="slidenum">
              <a:rPr lang="en-US"/>
              <a:pPr/>
              <a:t>11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644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2304649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  <a:endParaRPr lang="en-US" sz="1100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  <a:endParaRPr lang="en-US" sz="1100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46BB317-F2F1-4836-BF77-72B91371C187}" type="slidenum">
              <a:rPr lang="en-US"/>
              <a:pPr/>
              <a:t>12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64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5502470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hyperlink" Target="http://academy.telerik.com/" TargetMode="External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gif"/><Relationship Id="rId5" Type="http://schemas.openxmlformats.org/officeDocument/2006/relationships/image" Target="../media/image8.png"/><Relationship Id="rId4" Type="http://schemas.openxmlformats.org/officeDocument/2006/relationships/image" Target="../media/image15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3.png"/><Relationship Id="rId4" Type="http://schemas.openxmlformats.org/officeDocument/2006/relationships/image" Target="../media/image12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45.png"/><Relationship Id="rId2" Type="http://schemas.openxmlformats.org/officeDocument/2006/relationships/hyperlink" Target="http://html5course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47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4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3180" y="1741933"/>
            <a:ext cx="8142648" cy="1658039"/>
          </a:xfrm>
        </p:spPr>
        <p:txBody>
          <a:bodyPr/>
          <a:lstStyle/>
          <a:p>
            <a:pPr>
              <a:lnSpc>
                <a:spcPts val="6000"/>
              </a:lnSpc>
            </a:pPr>
            <a:r>
              <a:rPr lang="en-US" dirty="0"/>
              <a:t>ASP.NET</a:t>
            </a:r>
            <a:br>
              <a:rPr lang="en-US" dirty="0"/>
            </a:br>
            <a:r>
              <a:rPr lang="en-US" dirty="0"/>
              <a:t>Data Source Controls</a:t>
            </a:r>
          </a:p>
        </p:txBody>
      </p:sp>
      <p:pic>
        <p:nvPicPr>
          <p:cNvPr id="1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5443" y="4685786"/>
            <a:ext cx="1402822" cy="15303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Subtitle 5"/>
          <p:cNvSpPr>
            <a:spLocks noGrp="1"/>
          </p:cNvSpPr>
          <p:nvPr>
            <p:ph type="subTitle" idx="1"/>
          </p:nvPr>
        </p:nvSpPr>
        <p:spPr>
          <a:xfrm>
            <a:off x="573180" y="3433839"/>
            <a:ext cx="8113620" cy="569120"/>
          </a:xfrm>
        </p:spPr>
        <p:txBody>
          <a:bodyPr/>
          <a:lstStyle/>
          <a:p>
            <a:r>
              <a:rPr lang="en-US" dirty="0" smtClean="0"/>
              <a:t>Building Data-Driven ASP.NET Web Forms Apps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7251" y="4572000"/>
            <a:ext cx="3573349" cy="1835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505566" y="527254"/>
            <a:ext cx="8138434" cy="1879460"/>
            <a:chOff x="505566" y="527254"/>
            <a:chExt cx="8138434" cy="1879460"/>
          </a:xfrm>
        </p:grpSpPr>
        <p:pic>
          <p:nvPicPr>
            <p:cNvPr id="1027" name="Picture 3" descr="D:\Trash\EntityDataSource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95850" y="533400"/>
              <a:ext cx="4248150" cy="923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3"/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608" t="-12667" r="4015" b="-12627"/>
            <a:stretch/>
          </p:blipFill>
          <p:spPr bwMode="auto">
            <a:xfrm rot="20972406">
              <a:off x="1672524" y="1220094"/>
              <a:ext cx="2790002" cy="1075416"/>
            </a:xfrm>
            <a:prstGeom prst="roundRect">
              <a:avLst>
                <a:gd name="adj" fmla="val 10506"/>
              </a:avLst>
            </a:prstGeom>
            <a:solidFill>
              <a:srgbClr val="FFFFFF"/>
            </a:solidFill>
            <a:ln>
              <a:noFill/>
            </a:ln>
            <a:effectLst>
              <a:outerShdw blurRad="127000" dist="38100" dir="2700000" algn="ctr">
                <a:srgbClr val="000000">
                  <a:alpha val="45000"/>
                </a:srgbClr>
              </a:outerShdw>
            </a:effectLst>
            <a:scene3d>
              <a:camera prst="perspectiveFront" fov="2700000">
                <a:rot lat="20376000" lon="1938000" rev="20112001"/>
              </a:camera>
              <a:lightRig rig="soft" dir="t">
                <a:rot lat="0" lon="0" rev="0"/>
              </a:lightRig>
            </a:scene3d>
            <a:sp3d prstMaterial="powder">
              <a:bevelT w="152400" h="25400" prst="softRound"/>
            </a:sp3d>
          </p:spPr>
        </p:pic>
        <p:pic>
          <p:nvPicPr>
            <p:cNvPr id="1028" name="Picture 4" descr="base, data, database, db, dbms, ordbms, rdbms, storage icon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1394921">
              <a:off x="505566" y="1312456"/>
              <a:ext cx="1095555" cy="10942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data, group icon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1394921">
              <a:off x="3162560" y="527254"/>
              <a:ext cx="1100789" cy="1068628"/>
            </a:xfrm>
            <a:prstGeom prst="rect">
              <a:avLst/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chain, link, web icon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7955107">
              <a:off x="1219607" y="743255"/>
              <a:ext cx="1051519" cy="1083167"/>
            </a:xfrm>
            <a:prstGeom prst="rect">
              <a:avLst/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 descr="connector, draw icon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837752">
              <a:off x="4321429" y="945383"/>
              <a:ext cx="896051" cy="935982"/>
            </a:xfrm>
            <a:prstGeom prst="rect">
              <a:avLst/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3" name="Text Placeholder 6"/>
          <p:cNvSpPr>
            <a:spLocks noGrp="1"/>
          </p:cNvSpPr>
          <p:nvPr/>
        </p:nvSpPr>
        <p:spPr>
          <a:xfrm>
            <a:off x="429086" y="5726668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Telerik Software Academy</a:t>
            </a:r>
          </a:p>
        </p:txBody>
      </p:sp>
      <p:sp>
        <p:nvSpPr>
          <p:cNvPr id="24" name="Text Placeholder 7"/>
          <p:cNvSpPr>
            <a:spLocks noGrp="1"/>
          </p:cNvSpPr>
          <p:nvPr/>
        </p:nvSpPr>
        <p:spPr>
          <a:xfrm>
            <a:off x="429087" y="6031468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hlinkClick r:id="rId11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5" name="Text Placeholder 13"/>
          <p:cNvSpPr>
            <a:spLocks noGrp="1"/>
          </p:cNvSpPr>
          <p:nvPr/>
        </p:nvSpPr>
        <p:spPr>
          <a:xfrm>
            <a:off x="429087" y="5352025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400" b="1" kern="1200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ASP.NET Web Forms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noProof="1" smtClean="0"/>
              <a:t>EntityDataSource</a:t>
            </a:r>
            <a:r>
              <a:rPr lang="en-US" dirty="0" smtClean="0"/>
              <a:t> – Example</a:t>
            </a:r>
            <a:endParaRPr lang="bg-BG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28600" y="890650"/>
            <a:ext cx="8686800" cy="5715000"/>
          </a:xfrm>
        </p:spPr>
        <p:txBody>
          <a:bodyPr/>
          <a:lstStyle/>
          <a:p>
            <a:pPr marL="360000" indent="-360000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sz="3000" dirty="0" smtClean="0"/>
              <a:t>Define the Entity Data Model (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.edmx</a:t>
            </a:r>
            <a:r>
              <a:rPr lang="en-US" sz="3000" dirty="0" smtClean="0"/>
              <a:t>)</a:t>
            </a:r>
          </a:p>
          <a:p>
            <a:pPr marL="360000" indent="-360000">
              <a:lnSpc>
                <a:spcPct val="100000"/>
              </a:lnSpc>
              <a:buFont typeface="+mj-lt"/>
              <a:buAutoNum type="arabicPeriod"/>
              <a:tabLst/>
            </a:pPr>
            <a:endParaRPr lang="en-US" sz="3000" dirty="0"/>
          </a:p>
          <a:p>
            <a:pPr marL="360000" indent="-360000">
              <a:lnSpc>
                <a:spcPct val="100000"/>
              </a:lnSpc>
              <a:buFont typeface="+mj-lt"/>
              <a:buAutoNum type="arabicPeriod"/>
              <a:tabLst/>
            </a:pPr>
            <a:endParaRPr lang="en-US" sz="3000" dirty="0" smtClean="0"/>
          </a:p>
          <a:p>
            <a:pPr marL="360000" indent="-360000">
              <a:lnSpc>
                <a:spcPct val="100000"/>
              </a:lnSpc>
              <a:buFont typeface="+mj-lt"/>
              <a:buAutoNum type="arabicPeriod"/>
              <a:tabLst/>
            </a:pPr>
            <a:endParaRPr lang="en-US" sz="3000" dirty="0"/>
          </a:p>
          <a:p>
            <a:pPr marL="360000" indent="-360000">
              <a:lnSpc>
                <a:spcPct val="100000"/>
              </a:lnSpc>
              <a:buFont typeface="+mj-lt"/>
              <a:buAutoNum type="arabicPeriod"/>
              <a:tabLst/>
            </a:pPr>
            <a:endParaRPr lang="en-US" sz="3000" dirty="0" smtClean="0"/>
          </a:p>
          <a:p>
            <a:pPr marL="360000" indent="-360000">
              <a:lnSpc>
                <a:spcPct val="100000"/>
              </a:lnSpc>
              <a:buFont typeface="+mj-lt"/>
              <a:buAutoNum type="arabicPeriod"/>
              <a:tabLst/>
            </a:pPr>
            <a:endParaRPr lang="en-US" sz="3000" dirty="0"/>
          </a:p>
          <a:p>
            <a:pPr marL="360000" indent="-360000">
              <a:lnSpc>
                <a:spcPct val="100000"/>
              </a:lnSpc>
              <a:spcBef>
                <a:spcPts val="4200"/>
              </a:spcBef>
              <a:buFont typeface="+mj-lt"/>
              <a:buAutoNum type="arabicPeriod"/>
              <a:tabLst/>
            </a:pPr>
            <a:r>
              <a:rPr lang="en-US" sz="3000" dirty="0" smtClean="0"/>
              <a:t>Put a list control in the form (e.g. 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ListBox</a:t>
            </a:r>
            <a:r>
              <a:rPr lang="en-US" sz="3000" dirty="0" smtClean="0"/>
              <a:t>)</a:t>
            </a:r>
            <a:endParaRPr lang="bg-BG" sz="3000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641029" name="Rectangle 5"/>
          <p:cNvSpPr>
            <a:spLocks noChangeArrowheads="1"/>
          </p:cNvSpPr>
          <p:nvPr/>
        </p:nvSpPr>
        <p:spPr bwMode="auto">
          <a:xfrm>
            <a:off x="685800" y="5683809"/>
            <a:ext cx="7772400" cy="76944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&lt;asp: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ListBox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ID=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"ListBoxCustomers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runat="server"&gt;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&lt;/asp: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ListBox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1" y="1624890"/>
            <a:ext cx="4724400" cy="3280610"/>
          </a:xfrm>
          <a:prstGeom prst="roundRect">
            <a:avLst>
              <a:gd name="adj" fmla="val 1059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544198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z="3800" noProof="1" smtClean="0"/>
              <a:t>EntityDataSource</a:t>
            </a:r>
            <a:r>
              <a:rPr lang="en-US" sz="3800" dirty="0" smtClean="0"/>
              <a:t> – Example </a:t>
            </a:r>
            <a:r>
              <a:rPr lang="en-US" sz="3800" dirty="0"/>
              <a:t>(2)</a:t>
            </a:r>
            <a:endParaRPr lang="bg-BG" sz="38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pPr marL="361950" indent="-361950">
              <a:lnSpc>
                <a:spcPct val="100000"/>
              </a:lnSpc>
              <a:buFont typeface="+mj-lt"/>
              <a:buAutoNum type="arabicPeriod" startAt="3"/>
              <a:tabLst/>
            </a:pPr>
            <a:r>
              <a:rPr lang="en-US" sz="3000" dirty="0"/>
              <a:t>Bind the 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ListBox</a:t>
            </a:r>
            <a:r>
              <a:rPr lang="en-US" sz="3000" dirty="0" smtClean="0"/>
              <a:t> </a:t>
            </a:r>
            <a:r>
              <a:rPr lang="en-US" sz="3000" dirty="0"/>
              <a:t>to </a:t>
            </a:r>
            <a:r>
              <a:rPr lang="en-US" sz="3000" dirty="0" smtClean="0"/>
              <a:t>the data </a:t>
            </a:r>
            <a:r>
              <a:rPr lang="en-US" sz="3000" dirty="0"/>
              <a:t>model</a:t>
            </a:r>
          </a:p>
          <a:p>
            <a:pPr marL="361950" indent="-36195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 startAt="3"/>
              <a:tabLst/>
            </a:pPr>
            <a:endParaRPr lang="en-US" sz="3000" dirty="0" smtClean="0"/>
          </a:p>
          <a:p>
            <a:pPr marL="361950" indent="-36195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 startAt="3"/>
              <a:tabLst/>
            </a:pPr>
            <a:endParaRPr lang="en-US" sz="3000" dirty="0" smtClean="0"/>
          </a:p>
          <a:p>
            <a:pPr marL="361950" indent="-36195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 startAt="3"/>
              <a:tabLst/>
            </a:pPr>
            <a:endParaRPr lang="en-US" sz="3000" dirty="0" smtClean="0"/>
          </a:p>
          <a:p>
            <a:pPr marL="361950" indent="-36195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 startAt="3"/>
              <a:tabLst/>
            </a:pPr>
            <a:endParaRPr lang="en-US" sz="3000" dirty="0" smtClean="0"/>
          </a:p>
          <a:p>
            <a:pPr marL="361950" indent="-36195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Font typeface="+mj-lt"/>
              <a:buAutoNum type="arabicPeriod" startAt="3"/>
              <a:tabLst/>
            </a:pPr>
            <a:r>
              <a:rPr lang="en-US" sz="3000" dirty="0" smtClean="0"/>
              <a:t>Select the new "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Entity</a:t>
            </a:r>
            <a:r>
              <a:rPr lang="en-US" sz="3000" dirty="0" smtClean="0"/>
              <a:t>" option in the dialog box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pic>
        <p:nvPicPr>
          <p:cNvPr id="6147" name="Picture 3" descr="D:\Trash\Binding-ListBox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7275" y="1500250"/>
            <a:ext cx="4514850" cy="1981200"/>
          </a:xfrm>
          <a:prstGeom prst="roundRect">
            <a:avLst>
              <a:gd name="adj" fmla="val 2145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1"/>
          <p:cNvGrpSpPr/>
          <p:nvPr/>
        </p:nvGrpSpPr>
        <p:grpSpPr>
          <a:xfrm>
            <a:off x="2395537" y="4267200"/>
            <a:ext cx="4378325" cy="2235989"/>
            <a:chOff x="982931" y="762000"/>
            <a:chExt cx="7124700" cy="3638550"/>
          </a:xfrm>
        </p:grpSpPr>
        <p:pic>
          <p:nvPicPr>
            <p:cNvPr id="6148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2931" y="762000"/>
              <a:ext cx="7124700" cy="3638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Freeform 7"/>
            <p:cNvSpPr/>
            <p:nvPr/>
          </p:nvSpPr>
          <p:spPr>
            <a:xfrm>
              <a:off x="2731324" y="1952500"/>
              <a:ext cx="626425" cy="687056"/>
            </a:xfrm>
            <a:custGeom>
              <a:avLst/>
              <a:gdLst>
                <a:gd name="connsiteX0" fmla="*/ 337010 w 349538"/>
                <a:gd name="connsiteY0" fmla="*/ 114300 h 504825"/>
                <a:gd name="connsiteX1" fmla="*/ 298910 w 349538"/>
                <a:gd name="connsiteY1" fmla="*/ 38100 h 504825"/>
                <a:gd name="connsiteX2" fmla="*/ 270335 w 349538"/>
                <a:gd name="connsiteY2" fmla="*/ 19050 h 504825"/>
                <a:gd name="connsiteX3" fmla="*/ 213185 w 349538"/>
                <a:gd name="connsiteY3" fmla="*/ 0 h 504825"/>
                <a:gd name="connsiteX4" fmla="*/ 127460 w 349538"/>
                <a:gd name="connsiteY4" fmla="*/ 9525 h 504825"/>
                <a:gd name="connsiteX5" fmla="*/ 70310 w 349538"/>
                <a:gd name="connsiteY5" fmla="*/ 28575 h 504825"/>
                <a:gd name="connsiteX6" fmla="*/ 32210 w 349538"/>
                <a:gd name="connsiteY6" fmla="*/ 85725 h 504825"/>
                <a:gd name="connsiteX7" fmla="*/ 13160 w 349538"/>
                <a:gd name="connsiteY7" fmla="*/ 114300 h 504825"/>
                <a:gd name="connsiteX8" fmla="*/ 13160 w 349538"/>
                <a:gd name="connsiteY8" fmla="*/ 314325 h 504825"/>
                <a:gd name="connsiteX9" fmla="*/ 32210 w 349538"/>
                <a:gd name="connsiteY9" fmla="*/ 371475 h 504825"/>
                <a:gd name="connsiteX10" fmla="*/ 70310 w 349538"/>
                <a:gd name="connsiteY10" fmla="*/ 419100 h 504825"/>
                <a:gd name="connsiteX11" fmla="*/ 136985 w 349538"/>
                <a:gd name="connsiteY11" fmla="*/ 485775 h 504825"/>
                <a:gd name="connsiteX12" fmla="*/ 165560 w 349538"/>
                <a:gd name="connsiteY12" fmla="*/ 504825 h 504825"/>
                <a:gd name="connsiteX13" fmla="*/ 270335 w 349538"/>
                <a:gd name="connsiteY13" fmla="*/ 495300 h 504825"/>
                <a:gd name="connsiteX14" fmla="*/ 317960 w 349538"/>
                <a:gd name="connsiteY14" fmla="*/ 419100 h 504825"/>
                <a:gd name="connsiteX15" fmla="*/ 337010 w 349538"/>
                <a:gd name="connsiteY15" fmla="*/ 390525 h 504825"/>
                <a:gd name="connsiteX16" fmla="*/ 337010 w 349538"/>
                <a:gd name="connsiteY16" fmla="*/ 219075 h 504825"/>
                <a:gd name="connsiteX17" fmla="*/ 317960 w 349538"/>
                <a:gd name="connsiteY17" fmla="*/ 190500 h 504825"/>
                <a:gd name="connsiteX18" fmla="*/ 260810 w 349538"/>
                <a:gd name="connsiteY18" fmla="*/ 161925 h 504825"/>
                <a:gd name="connsiteX19" fmla="*/ 203660 w 349538"/>
                <a:gd name="connsiteY19" fmla="*/ 133350 h 504825"/>
                <a:gd name="connsiteX20" fmla="*/ 184610 w 349538"/>
                <a:gd name="connsiteY20" fmla="*/ 133350 h 504825"/>
                <a:gd name="connsiteX0" fmla="*/ 337010 w 349538"/>
                <a:gd name="connsiteY0" fmla="*/ 114300 h 504825"/>
                <a:gd name="connsiteX1" fmla="*/ 298910 w 349538"/>
                <a:gd name="connsiteY1" fmla="*/ 38100 h 504825"/>
                <a:gd name="connsiteX2" fmla="*/ 270335 w 349538"/>
                <a:gd name="connsiteY2" fmla="*/ 19050 h 504825"/>
                <a:gd name="connsiteX3" fmla="*/ 213185 w 349538"/>
                <a:gd name="connsiteY3" fmla="*/ 0 h 504825"/>
                <a:gd name="connsiteX4" fmla="*/ 127460 w 349538"/>
                <a:gd name="connsiteY4" fmla="*/ 9525 h 504825"/>
                <a:gd name="connsiteX5" fmla="*/ 32210 w 349538"/>
                <a:gd name="connsiteY5" fmla="*/ 85725 h 504825"/>
                <a:gd name="connsiteX6" fmla="*/ 13160 w 349538"/>
                <a:gd name="connsiteY6" fmla="*/ 114300 h 504825"/>
                <a:gd name="connsiteX7" fmla="*/ 13160 w 349538"/>
                <a:gd name="connsiteY7" fmla="*/ 314325 h 504825"/>
                <a:gd name="connsiteX8" fmla="*/ 32210 w 349538"/>
                <a:gd name="connsiteY8" fmla="*/ 371475 h 504825"/>
                <a:gd name="connsiteX9" fmla="*/ 70310 w 349538"/>
                <a:gd name="connsiteY9" fmla="*/ 419100 h 504825"/>
                <a:gd name="connsiteX10" fmla="*/ 136985 w 349538"/>
                <a:gd name="connsiteY10" fmla="*/ 485775 h 504825"/>
                <a:gd name="connsiteX11" fmla="*/ 165560 w 349538"/>
                <a:gd name="connsiteY11" fmla="*/ 504825 h 504825"/>
                <a:gd name="connsiteX12" fmla="*/ 270335 w 349538"/>
                <a:gd name="connsiteY12" fmla="*/ 495300 h 504825"/>
                <a:gd name="connsiteX13" fmla="*/ 317960 w 349538"/>
                <a:gd name="connsiteY13" fmla="*/ 419100 h 504825"/>
                <a:gd name="connsiteX14" fmla="*/ 337010 w 349538"/>
                <a:gd name="connsiteY14" fmla="*/ 390525 h 504825"/>
                <a:gd name="connsiteX15" fmla="*/ 337010 w 349538"/>
                <a:gd name="connsiteY15" fmla="*/ 219075 h 504825"/>
                <a:gd name="connsiteX16" fmla="*/ 317960 w 349538"/>
                <a:gd name="connsiteY16" fmla="*/ 190500 h 504825"/>
                <a:gd name="connsiteX17" fmla="*/ 260810 w 349538"/>
                <a:gd name="connsiteY17" fmla="*/ 161925 h 504825"/>
                <a:gd name="connsiteX18" fmla="*/ 203660 w 349538"/>
                <a:gd name="connsiteY18" fmla="*/ 133350 h 504825"/>
                <a:gd name="connsiteX19" fmla="*/ 184610 w 349538"/>
                <a:gd name="connsiteY19" fmla="*/ 133350 h 504825"/>
                <a:gd name="connsiteX0" fmla="*/ 337010 w 349538"/>
                <a:gd name="connsiteY0" fmla="*/ 114300 h 507738"/>
                <a:gd name="connsiteX1" fmla="*/ 298910 w 349538"/>
                <a:gd name="connsiteY1" fmla="*/ 38100 h 507738"/>
                <a:gd name="connsiteX2" fmla="*/ 270335 w 349538"/>
                <a:gd name="connsiteY2" fmla="*/ 19050 h 507738"/>
                <a:gd name="connsiteX3" fmla="*/ 213185 w 349538"/>
                <a:gd name="connsiteY3" fmla="*/ 0 h 507738"/>
                <a:gd name="connsiteX4" fmla="*/ 127460 w 349538"/>
                <a:gd name="connsiteY4" fmla="*/ 9525 h 507738"/>
                <a:gd name="connsiteX5" fmla="*/ 32210 w 349538"/>
                <a:gd name="connsiteY5" fmla="*/ 85725 h 507738"/>
                <a:gd name="connsiteX6" fmla="*/ 13160 w 349538"/>
                <a:gd name="connsiteY6" fmla="*/ 114300 h 507738"/>
                <a:gd name="connsiteX7" fmla="*/ 13160 w 349538"/>
                <a:gd name="connsiteY7" fmla="*/ 314325 h 507738"/>
                <a:gd name="connsiteX8" fmla="*/ 32210 w 349538"/>
                <a:gd name="connsiteY8" fmla="*/ 371475 h 507738"/>
                <a:gd name="connsiteX9" fmla="*/ 70310 w 349538"/>
                <a:gd name="connsiteY9" fmla="*/ 419100 h 507738"/>
                <a:gd name="connsiteX10" fmla="*/ 136985 w 349538"/>
                <a:gd name="connsiteY10" fmla="*/ 485775 h 507738"/>
                <a:gd name="connsiteX11" fmla="*/ 165560 w 349538"/>
                <a:gd name="connsiteY11" fmla="*/ 504825 h 507738"/>
                <a:gd name="connsiteX12" fmla="*/ 317960 w 349538"/>
                <a:gd name="connsiteY12" fmla="*/ 419100 h 507738"/>
                <a:gd name="connsiteX13" fmla="*/ 337010 w 349538"/>
                <a:gd name="connsiteY13" fmla="*/ 390525 h 507738"/>
                <a:gd name="connsiteX14" fmla="*/ 337010 w 349538"/>
                <a:gd name="connsiteY14" fmla="*/ 219075 h 507738"/>
                <a:gd name="connsiteX15" fmla="*/ 317960 w 349538"/>
                <a:gd name="connsiteY15" fmla="*/ 190500 h 507738"/>
                <a:gd name="connsiteX16" fmla="*/ 260810 w 349538"/>
                <a:gd name="connsiteY16" fmla="*/ 161925 h 507738"/>
                <a:gd name="connsiteX17" fmla="*/ 203660 w 349538"/>
                <a:gd name="connsiteY17" fmla="*/ 133350 h 507738"/>
                <a:gd name="connsiteX18" fmla="*/ 184610 w 349538"/>
                <a:gd name="connsiteY18" fmla="*/ 133350 h 507738"/>
                <a:gd name="connsiteX0" fmla="*/ 337010 w 349538"/>
                <a:gd name="connsiteY0" fmla="*/ 114300 h 488255"/>
                <a:gd name="connsiteX1" fmla="*/ 298910 w 349538"/>
                <a:gd name="connsiteY1" fmla="*/ 38100 h 488255"/>
                <a:gd name="connsiteX2" fmla="*/ 270335 w 349538"/>
                <a:gd name="connsiteY2" fmla="*/ 19050 h 488255"/>
                <a:gd name="connsiteX3" fmla="*/ 213185 w 349538"/>
                <a:gd name="connsiteY3" fmla="*/ 0 h 488255"/>
                <a:gd name="connsiteX4" fmla="*/ 127460 w 349538"/>
                <a:gd name="connsiteY4" fmla="*/ 9525 h 488255"/>
                <a:gd name="connsiteX5" fmla="*/ 32210 w 349538"/>
                <a:gd name="connsiteY5" fmla="*/ 85725 h 488255"/>
                <a:gd name="connsiteX6" fmla="*/ 13160 w 349538"/>
                <a:gd name="connsiteY6" fmla="*/ 114300 h 488255"/>
                <a:gd name="connsiteX7" fmla="*/ 13160 w 349538"/>
                <a:gd name="connsiteY7" fmla="*/ 314325 h 488255"/>
                <a:gd name="connsiteX8" fmla="*/ 32210 w 349538"/>
                <a:gd name="connsiteY8" fmla="*/ 371475 h 488255"/>
                <a:gd name="connsiteX9" fmla="*/ 70310 w 349538"/>
                <a:gd name="connsiteY9" fmla="*/ 419100 h 488255"/>
                <a:gd name="connsiteX10" fmla="*/ 136985 w 349538"/>
                <a:gd name="connsiteY10" fmla="*/ 485775 h 488255"/>
                <a:gd name="connsiteX11" fmla="*/ 300460 w 349538"/>
                <a:gd name="connsiteY11" fmla="*/ 468766 h 488255"/>
                <a:gd name="connsiteX12" fmla="*/ 317960 w 349538"/>
                <a:gd name="connsiteY12" fmla="*/ 419100 h 488255"/>
                <a:gd name="connsiteX13" fmla="*/ 337010 w 349538"/>
                <a:gd name="connsiteY13" fmla="*/ 390525 h 488255"/>
                <a:gd name="connsiteX14" fmla="*/ 337010 w 349538"/>
                <a:gd name="connsiteY14" fmla="*/ 219075 h 488255"/>
                <a:gd name="connsiteX15" fmla="*/ 317960 w 349538"/>
                <a:gd name="connsiteY15" fmla="*/ 190500 h 488255"/>
                <a:gd name="connsiteX16" fmla="*/ 260810 w 349538"/>
                <a:gd name="connsiteY16" fmla="*/ 161925 h 488255"/>
                <a:gd name="connsiteX17" fmla="*/ 203660 w 349538"/>
                <a:gd name="connsiteY17" fmla="*/ 133350 h 488255"/>
                <a:gd name="connsiteX18" fmla="*/ 184610 w 349538"/>
                <a:gd name="connsiteY18" fmla="*/ 133350 h 488255"/>
                <a:gd name="connsiteX0" fmla="*/ 337010 w 349538"/>
                <a:gd name="connsiteY0" fmla="*/ 114300 h 488255"/>
                <a:gd name="connsiteX1" fmla="*/ 298910 w 349538"/>
                <a:gd name="connsiteY1" fmla="*/ 38100 h 488255"/>
                <a:gd name="connsiteX2" fmla="*/ 270335 w 349538"/>
                <a:gd name="connsiteY2" fmla="*/ 19050 h 488255"/>
                <a:gd name="connsiteX3" fmla="*/ 213185 w 349538"/>
                <a:gd name="connsiteY3" fmla="*/ 0 h 488255"/>
                <a:gd name="connsiteX4" fmla="*/ 127460 w 349538"/>
                <a:gd name="connsiteY4" fmla="*/ 9525 h 488255"/>
                <a:gd name="connsiteX5" fmla="*/ 32210 w 349538"/>
                <a:gd name="connsiteY5" fmla="*/ 85725 h 488255"/>
                <a:gd name="connsiteX6" fmla="*/ 13160 w 349538"/>
                <a:gd name="connsiteY6" fmla="*/ 114300 h 488255"/>
                <a:gd name="connsiteX7" fmla="*/ 13160 w 349538"/>
                <a:gd name="connsiteY7" fmla="*/ 314325 h 488255"/>
                <a:gd name="connsiteX8" fmla="*/ 32210 w 349538"/>
                <a:gd name="connsiteY8" fmla="*/ 371475 h 488255"/>
                <a:gd name="connsiteX9" fmla="*/ 70310 w 349538"/>
                <a:gd name="connsiteY9" fmla="*/ 419100 h 488255"/>
                <a:gd name="connsiteX10" fmla="*/ 136985 w 349538"/>
                <a:gd name="connsiteY10" fmla="*/ 485775 h 488255"/>
                <a:gd name="connsiteX11" fmla="*/ 255493 w 349538"/>
                <a:gd name="connsiteY11" fmla="*/ 468766 h 488255"/>
                <a:gd name="connsiteX12" fmla="*/ 317960 w 349538"/>
                <a:gd name="connsiteY12" fmla="*/ 419100 h 488255"/>
                <a:gd name="connsiteX13" fmla="*/ 337010 w 349538"/>
                <a:gd name="connsiteY13" fmla="*/ 390525 h 488255"/>
                <a:gd name="connsiteX14" fmla="*/ 337010 w 349538"/>
                <a:gd name="connsiteY14" fmla="*/ 219075 h 488255"/>
                <a:gd name="connsiteX15" fmla="*/ 317960 w 349538"/>
                <a:gd name="connsiteY15" fmla="*/ 190500 h 488255"/>
                <a:gd name="connsiteX16" fmla="*/ 260810 w 349538"/>
                <a:gd name="connsiteY16" fmla="*/ 161925 h 488255"/>
                <a:gd name="connsiteX17" fmla="*/ 203660 w 349538"/>
                <a:gd name="connsiteY17" fmla="*/ 133350 h 488255"/>
                <a:gd name="connsiteX18" fmla="*/ 184610 w 349538"/>
                <a:gd name="connsiteY18" fmla="*/ 133350 h 488255"/>
                <a:gd name="connsiteX0" fmla="*/ 333379 w 345907"/>
                <a:gd name="connsiteY0" fmla="*/ 114300 h 488255"/>
                <a:gd name="connsiteX1" fmla="*/ 295279 w 345907"/>
                <a:gd name="connsiteY1" fmla="*/ 38100 h 488255"/>
                <a:gd name="connsiteX2" fmla="*/ 266704 w 345907"/>
                <a:gd name="connsiteY2" fmla="*/ 19050 h 488255"/>
                <a:gd name="connsiteX3" fmla="*/ 209554 w 345907"/>
                <a:gd name="connsiteY3" fmla="*/ 0 h 488255"/>
                <a:gd name="connsiteX4" fmla="*/ 123829 w 345907"/>
                <a:gd name="connsiteY4" fmla="*/ 9525 h 488255"/>
                <a:gd name="connsiteX5" fmla="*/ 46565 w 345907"/>
                <a:gd name="connsiteY5" fmla="*/ 58680 h 488255"/>
                <a:gd name="connsiteX6" fmla="*/ 9529 w 345907"/>
                <a:gd name="connsiteY6" fmla="*/ 114300 h 488255"/>
                <a:gd name="connsiteX7" fmla="*/ 9529 w 345907"/>
                <a:gd name="connsiteY7" fmla="*/ 314325 h 488255"/>
                <a:gd name="connsiteX8" fmla="*/ 28579 w 345907"/>
                <a:gd name="connsiteY8" fmla="*/ 371475 h 488255"/>
                <a:gd name="connsiteX9" fmla="*/ 66679 w 345907"/>
                <a:gd name="connsiteY9" fmla="*/ 419100 h 488255"/>
                <a:gd name="connsiteX10" fmla="*/ 133354 w 345907"/>
                <a:gd name="connsiteY10" fmla="*/ 485775 h 488255"/>
                <a:gd name="connsiteX11" fmla="*/ 251862 w 345907"/>
                <a:gd name="connsiteY11" fmla="*/ 468766 h 488255"/>
                <a:gd name="connsiteX12" fmla="*/ 314329 w 345907"/>
                <a:gd name="connsiteY12" fmla="*/ 419100 h 488255"/>
                <a:gd name="connsiteX13" fmla="*/ 333379 w 345907"/>
                <a:gd name="connsiteY13" fmla="*/ 390525 h 488255"/>
                <a:gd name="connsiteX14" fmla="*/ 333379 w 345907"/>
                <a:gd name="connsiteY14" fmla="*/ 219075 h 488255"/>
                <a:gd name="connsiteX15" fmla="*/ 314329 w 345907"/>
                <a:gd name="connsiteY15" fmla="*/ 190500 h 488255"/>
                <a:gd name="connsiteX16" fmla="*/ 257179 w 345907"/>
                <a:gd name="connsiteY16" fmla="*/ 161925 h 488255"/>
                <a:gd name="connsiteX17" fmla="*/ 200029 w 345907"/>
                <a:gd name="connsiteY17" fmla="*/ 133350 h 488255"/>
                <a:gd name="connsiteX18" fmla="*/ 180979 w 345907"/>
                <a:gd name="connsiteY18" fmla="*/ 133350 h 488255"/>
                <a:gd name="connsiteX0" fmla="*/ 333379 w 345907"/>
                <a:gd name="connsiteY0" fmla="*/ 114300 h 486987"/>
                <a:gd name="connsiteX1" fmla="*/ 295279 w 345907"/>
                <a:gd name="connsiteY1" fmla="*/ 38100 h 486987"/>
                <a:gd name="connsiteX2" fmla="*/ 266704 w 345907"/>
                <a:gd name="connsiteY2" fmla="*/ 19050 h 486987"/>
                <a:gd name="connsiteX3" fmla="*/ 209554 w 345907"/>
                <a:gd name="connsiteY3" fmla="*/ 0 h 486987"/>
                <a:gd name="connsiteX4" fmla="*/ 123829 w 345907"/>
                <a:gd name="connsiteY4" fmla="*/ 9525 h 486987"/>
                <a:gd name="connsiteX5" fmla="*/ 46565 w 345907"/>
                <a:gd name="connsiteY5" fmla="*/ 58680 h 486987"/>
                <a:gd name="connsiteX6" fmla="*/ 9529 w 345907"/>
                <a:gd name="connsiteY6" fmla="*/ 114300 h 486987"/>
                <a:gd name="connsiteX7" fmla="*/ 9529 w 345907"/>
                <a:gd name="connsiteY7" fmla="*/ 314325 h 486987"/>
                <a:gd name="connsiteX8" fmla="*/ 28579 w 345907"/>
                <a:gd name="connsiteY8" fmla="*/ 371475 h 486987"/>
                <a:gd name="connsiteX9" fmla="*/ 59935 w 345907"/>
                <a:gd name="connsiteY9" fmla="*/ 439383 h 486987"/>
                <a:gd name="connsiteX10" fmla="*/ 133354 w 345907"/>
                <a:gd name="connsiteY10" fmla="*/ 485775 h 486987"/>
                <a:gd name="connsiteX11" fmla="*/ 251862 w 345907"/>
                <a:gd name="connsiteY11" fmla="*/ 468766 h 486987"/>
                <a:gd name="connsiteX12" fmla="*/ 314329 w 345907"/>
                <a:gd name="connsiteY12" fmla="*/ 419100 h 486987"/>
                <a:gd name="connsiteX13" fmla="*/ 333379 w 345907"/>
                <a:gd name="connsiteY13" fmla="*/ 390525 h 486987"/>
                <a:gd name="connsiteX14" fmla="*/ 333379 w 345907"/>
                <a:gd name="connsiteY14" fmla="*/ 219075 h 486987"/>
                <a:gd name="connsiteX15" fmla="*/ 314329 w 345907"/>
                <a:gd name="connsiteY15" fmla="*/ 190500 h 486987"/>
                <a:gd name="connsiteX16" fmla="*/ 257179 w 345907"/>
                <a:gd name="connsiteY16" fmla="*/ 161925 h 486987"/>
                <a:gd name="connsiteX17" fmla="*/ 200029 w 345907"/>
                <a:gd name="connsiteY17" fmla="*/ 133350 h 486987"/>
                <a:gd name="connsiteX18" fmla="*/ 180979 w 345907"/>
                <a:gd name="connsiteY18" fmla="*/ 133350 h 486987"/>
                <a:gd name="connsiteX0" fmla="*/ 333379 w 345907"/>
                <a:gd name="connsiteY0" fmla="*/ 114300 h 491521"/>
                <a:gd name="connsiteX1" fmla="*/ 295279 w 345907"/>
                <a:gd name="connsiteY1" fmla="*/ 38100 h 491521"/>
                <a:gd name="connsiteX2" fmla="*/ 266704 w 345907"/>
                <a:gd name="connsiteY2" fmla="*/ 19050 h 491521"/>
                <a:gd name="connsiteX3" fmla="*/ 209554 w 345907"/>
                <a:gd name="connsiteY3" fmla="*/ 0 h 491521"/>
                <a:gd name="connsiteX4" fmla="*/ 123829 w 345907"/>
                <a:gd name="connsiteY4" fmla="*/ 9525 h 491521"/>
                <a:gd name="connsiteX5" fmla="*/ 46565 w 345907"/>
                <a:gd name="connsiteY5" fmla="*/ 58680 h 491521"/>
                <a:gd name="connsiteX6" fmla="*/ 9529 w 345907"/>
                <a:gd name="connsiteY6" fmla="*/ 114300 h 491521"/>
                <a:gd name="connsiteX7" fmla="*/ 9529 w 345907"/>
                <a:gd name="connsiteY7" fmla="*/ 314325 h 491521"/>
                <a:gd name="connsiteX8" fmla="*/ 28579 w 345907"/>
                <a:gd name="connsiteY8" fmla="*/ 371475 h 491521"/>
                <a:gd name="connsiteX9" fmla="*/ 133354 w 345907"/>
                <a:gd name="connsiteY9" fmla="*/ 485775 h 491521"/>
                <a:gd name="connsiteX10" fmla="*/ 251862 w 345907"/>
                <a:gd name="connsiteY10" fmla="*/ 468766 h 491521"/>
                <a:gd name="connsiteX11" fmla="*/ 314329 w 345907"/>
                <a:gd name="connsiteY11" fmla="*/ 419100 h 491521"/>
                <a:gd name="connsiteX12" fmla="*/ 333379 w 345907"/>
                <a:gd name="connsiteY12" fmla="*/ 390525 h 491521"/>
                <a:gd name="connsiteX13" fmla="*/ 333379 w 345907"/>
                <a:gd name="connsiteY13" fmla="*/ 219075 h 491521"/>
                <a:gd name="connsiteX14" fmla="*/ 314329 w 345907"/>
                <a:gd name="connsiteY14" fmla="*/ 190500 h 491521"/>
                <a:gd name="connsiteX15" fmla="*/ 257179 w 345907"/>
                <a:gd name="connsiteY15" fmla="*/ 161925 h 491521"/>
                <a:gd name="connsiteX16" fmla="*/ 200029 w 345907"/>
                <a:gd name="connsiteY16" fmla="*/ 133350 h 491521"/>
                <a:gd name="connsiteX17" fmla="*/ 180979 w 345907"/>
                <a:gd name="connsiteY17" fmla="*/ 133350 h 491521"/>
                <a:gd name="connsiteX0" fmla="*/ 328341 w 340869"/>
                <a:gd name="connsiteY0" fmla="*/ 114300 h 488572"/>
                <a:gd name="connsiteX1" fmla="*/ 290241 w 340869"/>
                <a:gd name="connsiteY1" fmla="*/ 38100 h 488572"/>
                <a:gd name="connsiteX2" fmla="*/ 261666 w 340869"/>
                <a:gd name="connsiteY2" fmla="*/ 19050 h 488572"/>
                <a:gd name="connsiteX3" fmla="*/ 204516 w 340869"/>
                <a:gd name="connsiteY3" fmla="*/ 0 h 488572"/>
                <a:gd name="connsiteX4" fmla="*/ 118791 w 340869"/>
                <a:gd name="connsiteY4" fmla="*/ 9525 h 488572"/>
                <a:gd name="connsiteX5" fmla="*/ 41527 w 340869"/>
                <a:gd name="connsiteY5" fmla="*/ 58680 h 488572"/>
                <a:gd name="connsiteX6" fmla="*/ 4491 w 340869"/>
                <a:gd name="connsiteY6" fmla="*/ 114300 h 488572"/>
                <a:gd name="connsiteX7" fmla="*/ 4491 w 340869"/>
                <a:gd name="connsiteY7" fmla="*/ 314325 h 488572"/>
                <a:gd name="connsiteX8" fmla="*/ 39280 w 340869"/>
                <a:gd name="connsiteY8" fmla="*/ 414295 h 488572"/>
                <a:gd name="connsiteX9" fmla="*/ 128316 w 340869"/>
                <a:gd name="connsiteY9" fmla="*/ 485775 h 488572"/>
                <a:gd name="connsiteX10" fmla="*/ 246824 w 340869"/>
                <a:gd name="connsiteY10" fmla="*/ 468766 h 488572"/>
                <a:gd name="connsiteX11" fmla="*/ 309291 w 340869"/>
                <a:gd name="connsiteY11" fmla="*/ 419100 h 488572"/>
                <a:gd name="connsiteX12" fmla="*/ 328341 w 340869"/>
                <a:gd name="connsiteY12" fmla="*/ 390525 h 488572"/>
                <a:gd name="connsiteX13" fmla="*/ 328341 w 340869"/>
                <a:gd name="connsiteY13" fmla="*/ 219075 h 488572"/>
                <a:gd name="connsiteX14" fmla="*/ 309291 w 340869"/>
                <a:gd name="connsiteY14" fmla="*/ 190500 h 488572"/>
                <a:gd name="connsiteX15" fmla="*/ 252141 w 340869"/>
                <a:gd name="connsiteY15" fmla="*/ 161925 h 488572"/>
                <a:gd name="connsiteX16" fmla="*/ 194991 w 340869"/>
                <a:gd name="connsiteY16" fmla="*/ 133350 h 488572"/>
                <a:gd name="connsiteX17" fmla="*/ 175941 w 340869"/>
                <a:gd name="connsiteY17" fmla="*/ 133350 h 488572"/>
                <a:gd name="connsiteX0" fmla="*/ 343157 w 355685"/>
                <a:gd name="connsiteY0" fmla="*/ 114300 h 488572"/>
                <a:gd name="connsiteX1" fmla="*/ 305057 w 355685"/>
                <a:gd name="connsiteY1" fmla="*/ 38100 h 488572"/>
                <a:gd name="connsiteX2" fmla="*/ 276482 w 355685"/>
                <a:gd name="connsiteY2" fmla="*/ 19050 h 488572"/>
                <a:gd name="connsiteX3" fmla="*/ 219332 w 355685"/>
                <a:gd name="connsiteY3" fmla="*/ 0 h 488572"/>
                <a:gd name="connsiteX4" fmla="*/ 133607 w 355685"/>
                <a:gd name="connsiteY4" fmla="*/ 9525 h 488572"/>
                <a:gd name="connsiteX5" fmla="*/ 56343 w 355685"/>
                <a:gd name="connsiteY5" fmla="*/ 58680 h 488572"/>
                <a:gd name="connsiteX6" fmla="*/ 19307 w 355685"/>
                <a:gd name="connsiteY6" fmla="*/ 114300 h 488572"/>
                <a:gd name="connsiteX7" fmla="*/ 1321 w 355685"/>
                <a:gd name="connsiteY7" fmla="*/ 262490 h 488572"/>
                <a:gd name="connsiteX8" fmla="*/ 54096 w 355685"/>
                <a:gd name="connsiteY8" fmla="*/ 414295 h 488572"/>
                <a:gd name="connsiteX9" fmla="*/ 143132 w 355685"/>
                <a:gd name="connsiteY9" fmla="*/ 485775 h 488572"/>
                <a:gd name="connsiteX10" fmla="*/ 261640 w 355685"/>
                <a:gd name="connsiteY10" fmla="*/ 468766 h 488572"/>
                <a:gd name="connsiteX11" fmla="*/ 324107 w 355685"/>
                <a:gd name="connsiteY11" fmla="*/ 419100 h 488572"/>
                <a:gd name="connsiteX12" fmla="*/ 343157 w 355685"/>
                <a:gd name="connsiteY12" fmla="*/ 390525 h 488572"/>
                <a:gd name="connsiteX13" fmla="*/ 343157 w 355685"/>
                <a:gd name="connsiteY13" fmla="*/ 219075 h 488572"/>
                <a:gd name="connsiteX14" fmla="*/ 324107 w 355685"/>
                <a:gd name="connsiteY14" fmla="*/ 190500 h 488572"/>
                <a:gd name="connsiteX15" fmla="*/ 266957 w 355685"/>
                <a:gd name="connsiteY15" fmla="*/ 161925 h 488572"/>
                <a:gd name="connsiteX16" fmla="*/ 209807 w 355685"/>
                <a:gd name="connsiteY16" fmla="*/ 133350 h 488572"/>
                <a:gd name="connsiteX17" fmla="*/ 190757 w 355685"/>
                <a:gd name="connsiteY17" fmla="*/ 133350 h 488572"/>
                <a:gd name="connsiteX0" fmla="*/ 343342 w 355870"/>
                <a:gd name="connsiteY0" fmla="*/ 114300 h 488572"/>
                <a:gd name="connsiteX1" fmla="*/ 305242 w 355870"/>
                <a:gd name="connsiteY1" fmla="*/ 38100 h 488572"/>
                <a:gd name="connsiteX2" fmla="*/ 276667 w 355870"/>
                <a:gd name="connsiteY2" fmla="*/ 19050 h 488572"/>
                <a:gd name="connsiteX3" fmla="*/ 219517 w 355870"/>
                <a:gd name="connsiteY3" fmla="*/ 0 h 488572"/>
                <a:gd name="connsiteX4" fmla="*/ 133792 w 355870"/>
                <a:gd name="connsiteY4" fmla="*/ 9525 h 488572"/>
                <a:gd name="connsiteX5" fmla="*/ 72267 w 355870"/>
                <a:gd name="connsiteY5" fmla="*/ 42904 h 488572"/>
                <a:gd name="connsiteX6" fmla="*/ 19492 w 355870"/>
                <a:gd name="connsiteY6" fmla="*/ 114300 h 488572"/>
                <a:gd name="connsiteX7" fmla="*/ 1506 w 355870"/>
                <a:gd name="connsiteY7" fmla="*/ 262490 h 488572"/>
                <a:gd name="connsiteX8" fmla="*/ 54281 w 355870"/>
                <a:gd name="connsiteY8" fmla="*/ 414295 h 488572"/>
                <a:gd name="connsiteX9" fmla="*/ 143317 w 355870"/>
                <a:gd name="connsiteY9" fmla="*/ 485775 h 488572"/>
                <a:gd name="connsiteX10" fmla="*/ 261825 w 355870"/>
                <a:gd name="connsiteY10" fmla="*/ 468766 h 488572"/>
                <a:gd name="connsiteX11" fmla="*/ 324292 w 355870"/>
                <a:gd name="connsiteY11" fmla="*/ 419100 h 488572"/>
                <a:gd name="connsiteX12" fmla="*/ 343342 w 355870"/>
                <a:gd name="connsiteY12" fmla="*/ 390525 h 488572"/>
                <a:gd name="connsiteX13" fmla="*/ 343342 w 355870"/>
                <a:gd name="connsiteY13" fmla="*/ 219075 h 488572"/>
                <a:gd name="connsiteX14" fmla="*/ 324292 w 355870"/>
                <a:gd name="connsiteY14" fmla="*/ 190500 h 488572"/>
                <a:gd name="connsiteX15" fmla="*/ 267142 w 355870"/>
                <a:gd name="connsiteY15" fmla="*/ 161925 h 488572"/>
                <a:gd name="connsiteX16" fmla="*/ 209992 w 355870"/>
                <a:gd name="connsiteY16" fmla="*/ 133350 h 488572"/>
                <a:gd name="connsiteX17" fmla="*/ 190942 w 355870"/>
                <a:gd name="connsiteY17" fmla="*/ 133350 h 488572"/>
                <a:gd name="connsiteX0" fmla="*/ 343342 w 355870"/>
                <a:gd name="connsiteY0" fmla="*/ 116628 h 490900"/>
                <a:gd name="connsiteX1" fmla="*/ 305242 w 355870"/>
                <a:gd name="connsiteY1" fmla="*/ 40428 h 490900"/>
                <a:gd name="connsiteX2" fmla="*/ 276667 w 355870"/>
                <a:gd name="connsiteY2" fmla="*/ 21378 h 490900"/>
                <a:gd name="connsiteX3" fmla="*/ 219517 w 355870"/>
                <a:gd name="connsiteY3" fmla="*/ 2328 h 490900"/>
                <a:gd name="connsiteX4" fmla="*/ 154027 w 355870"/>
                <a:gd name="connsiteY4" fmla="*/ 5092 h 490900"/>
                <a:gd name="connsiteX5" fmla="*/ 72267 w 355870"/>
                <a:gd name="connsiteY5" fmla="*/ 45232 h 490900"/>
                <a:gd name="connsiteX6" fmla="*/ 19492 w 355870"/>
                <a:gd name="connsiteY6" fmla="*/ 116628 h 490900"/>
                <a:gd name="connsiteX7" fmla="*/ 1506 w 355870"/>
                <a:gd name="connsiteY7" fmla="*/ 264818 h 490900"/>
                <a:gd name="connsiteX8" fmla="*/ 54281 w 355870"/>
                <a:gd name="connsiteY8" fmla="*/ 416623 h 490900"/>
                <a:gd name="connsiteX9" fmla="*/ 143317 w 355870"/>
                <a:gd name="connsiteY9" fmla="*/ 488103 h 490900"/>
                <a:gd name="connsiteX10" fmla="*/ 261825 w 355870"/>
                <a:gd name="connsiteY10" fmla="*/ 471094 h 490900"/>
                <a:gd name="connsiteX11" fmla="*/ 324292 w 355870"/>
                <a:gd name="connsiteY11" fmla="*/ 421428 h 490900"/>
                <a:gd name="connsiteX12" fmla="*/ 343342 w 355870"/>
                <a:gd name="connsiteY12" fmla="*/ 392853 h 490900"/>
                <a:gd name="connsiteX13" fmla="*/ 343342 w 355870"/>
                <a:gd name="connsiteY13" fmla="*/ 221403 h 490900"/>
                <a:gd name="connsiteX14" fmla="*/ 324292 w 355870"/>
                <a:gd name="connsiteY14" fmla="*/ 192828 h 490900"/>
                <a:gd name="connsiteX15" fmla="*/ 267142 w 355870"/>
                <a:gd name="connsiteY15" fmla="*/ 164253 h 490900"/>
                <a:gd name="connsiteX16" fmla="*/ 209992 w 355870"/>
                <a:gd name="connsiteY16" fmla="*/ 135678 h 490900"/>
                <a:gd name="connsiteX17" fmla="*/ 190942 w 355870"/>
                <a:gd name="connsiteY17" fmla="*/ 135678 h 490900"/>
                <a:gd name="connsiteX0" fmla="*/ 343342 w 355870"/>
                <a:gd name="connsiteY0" fmla="*/ 116628 h 490900"/>
                <a:gd name="connsiteX1" fmla="*/ 305242 w 355870"/>
                <a:gd name="connsiteY1" fmla="*/ 40428 h 490900"/>
                <a:gd name="connsiteX2" fmla="*/ 276667 w 355870"/>
                <a:gd name="connsiteY2" fmla="*/ 21378 h 490900"/>
                <a:gd name="connsiteX3" fmla="*/ 219517 w 355870"/>
                <a:gd name="connsiteY3" fmla="*/ 2328 h 490900"/>
                <a:gd name="connsiteX4" fmla="*/ 138288 w 355870"/>
                <a:gd name="connsiteY4" fmla="*/ 5092 h 490900"/>
                <a:gd name="connsiteX5" fmla="*/ 72267 w 355870"/>
                <a:gd name="connsiteY5" fmla="*/ 45232 h 490900"/>
                <a:gd name="connsiteX6" fmla="*/ 19492 w 355870"/>
                <a:gd name="connsiteY6" fmla="*/ 116628 h 490900"/>
                <a:gd name="connsiteX7" fmla="*/ 1506 w 355870"/>
                <a:gd name="connsiteY7" fmla="*/ 264818 h 490900"/>
                <a:gd name="connsiteX8" fmla="*/ 54281 w 355870"/>
                <a:gd name="connsiteY8" fmla="*/ 416623 h 490900"/>
                <a:gd name="connsiteX9" fmla="*/ 143317 w 355870"/>
                <a:gd name="connsiteY9" fmla="*/ 488103 h 490900"/>
                <a:gd name="connsiteX10" fmla="*/ 261825 w 355870"/>
                <a:gd name="connsiteY10" fmla="*/ 471094 h 490900"/>
                <a:gd name="connsiteX11" fmla="*/ 324292 w 355870"/>
                <a:gd name="connsiteY11" fmla="*/ 421428 h 490900"/>
                <a:gd name="connsiteX12" fmla="*/ 343342 w 355870"/>
                <a:gd name="connsiteY12" fmla="*/ 392853 h 490900"/>
                <a:gd name="connsiteX13" fmla="*/ 343342 w 355870"/>
                <a:gd name="connsiteY13" fmla="*/ 221403 h 490900"/>
                <a:gd name="connsiteX14" fmla="*/ 324292 w 355870"/>
                <a:gd name="connsiteY14" fmla="*/ 192828 h 490900"/>
                <a:gd name="connsiteX15" fmla="*/ 267142 w 355870"/>
                <a:gd name="connsiteY15" fmla="*/ 164253 h 490900"/>
                <a:gd name="connsiteX16" fmla="*/ 209992 w 355870"/>
                <a:gd name="connsiteY16" fmla="*/ 135678 h 490900"/>
                <a:gd name="connsiteX17" fmla="*/ 190942 w 355870"/>
                <a:gd name="connsiteY17" fmla="*/ 135678 h 490900"/>
                <a:gd name="connsiteX0" fmla="*/ 343342 w 355870"/>
                <a:gd name="connsiteY0" fmla="*/ 114648 h 488920"/>
                <a:gd name="connsiteX1" fmla="*/ 305242 w 355870"/>
                <a:gd name="connsiteY1" fmla="*/ 38448 h 488920"/>
                <a:gd name="connsiteX2" fmla="*/ 276667 w 355870"/>
                <a:gd name="connsiteY2" fmla="*/ 19398 h 488920"/>
                <a:gd name="connsiteX3" fmla="*/ 219517 w 355870"/>
                <a:gd name="connsiteY3" fmla="*/ 348 h 488920"/>
                <a:gd name="connsiteX4" fmla="*/ 127047 w 355870"/>
                <a:gd name="connsiteY4" fmla="*/ 9873 h 488920"/>
                <a:gd name="connsiteX5" fmla="*/ 72267 w 355870"/>
                <a:gd name="connsiteY5" fmla="*/ 43252 h 488920"/>
                <a:gd name="connsiteX6" fmla="*/ 19492 w 355870"/>
                <a:gd name="connsiteY6" fmla="*/ 114648 h 488920"/>
                <a:gd name="connsiteX7" fmla="*/ 1506 w 355870"/>
                <a:gd name="connsiteY7" fmla="*/ 262838 h 488920"/>
                <a:gd name="connsiteX8" fmla="*/ 54281 w 355870"/>
                <a:gd name="connsiteY8" fmla="*/ 414643 h 488920"/>
                <a:gd name="connsiteX9" fmla="*/ 143317 w 355870"/>
                <a:gd name="connsiteY9" fmla="*/ 486123 h 488920"/>
                <a:gd name="connsiteX10" fmla="*/ 261825 w 355870"/>
                <a:gd name="connsiteY10" fmla="*/ 469114 h 488920"/>
                <a:gd name="connsiteX11" fmla="*/ 324292 w 355870"/>
                <a:gd name="connsiteY11" fmla="*/ 419448 h 488920"/>
                <a:gd name="connsiteX12" fmla="*/ 343342 w 355870"/>
                <a:gd name="connsiteY12" fmla="*/ 390873 h 488920"/>
                <a:gd name="connsiteX13" fmla="*/ 343342 w 355870"/>
                <a:gd name="connsiteY13" fmla="*/ 219423 h 488920"/>
                <a:gd name="connsiteX14" fmla="*/ 324292 w 355870"/>
                <a:gd name="connsiteY14" fmla="*/ 190848 h 488920"/>
                <a:gd name="connsiteX15" fmla="*/ 267142 w 355870"/>
                <a:gd name="connsiteY15" fmla="*/ 162273 h 488920"/>
                <a:gd name="connsiteX16" fmla="*/ 209992 w 355870"/>
                <a:gd name="connsiteY16" fmla="*/ 133698 h 488920"/>
                <a:gd name="connsiteX17" fmla="*/ 190942 w 355870"/>
                <a:gd name="connsiteY17" fmla="*/ 133698 h 488920"/>
                <a:gd name="connsiteX0" fmla="*/ 343342 w 355870"/>
                <a:gd name="connsiteY0" fmla="*/ 114648 h 488920"/>
                <a:gd name="connsiteX1" fmla="*/ 305242 w 355870"/>
                <a:gd name="connsiteY1" fmla="*/ 38448 h 488920"/>
                <a:gd name="connsiteX2" fmla="*/ 276667 w 355870"/>
                <a:gd name="connsiteY2" fmla="*/ 19398 h 488920"/>
                <a:gd name="connsiteX3" fmla="*/ 210524 w 355870"/>
                <a:gd name="connsiteY3" fmla="*/ 348 h 488920"/>
                <a:gd name="connsiteX4" fmla="*/ 127047 w 355870"/>
                <a:gd name="connsiteY4" fmla="*/ 9873 h 488920"/>
                <a:gd name="connsiteX5" fmla="*/ 72267 w 355870"/>
                <a:gd name="connsiteY5" fmla="*/ 43252 h 488920"/>
                <a:gd name="connsiteX6" fmla="*/ 19492 w 355870"/>
                <a:gd name="connsiteY6" fmla="*/ 114648 h 488920"/>
                <a:gd name="connsiteX7" fmla="*/ 1506 w 355870"/>
                <a:gd name="connsiteY7" fmla="*/ 262838 h 488920"/>
                <a:gd name="connsiteX8" fmla="*/ 54281 w 355870"/>
                <a:gd name="connsiteY8" fmla="*/ 414643 h 488920"/>
                <a:gd name="connsiteX9" fmla="*/ 143317 w 355870"/>
                <a:gd name="connsiteY9" fmla="*/ 486123 h 488920"/>
                <a:gd name="connsiteX10" fmla="*/ 261825 w 355870"/>
                <a:gd name="connsiteY10" fmla="*/ 469114 h 488920"/>
                <a:gd name="connsiteX11" fmla="*/ 324292 w 355870"/>
                <a:gd name="connsiteY11" fmla="*/ 419448 h 488920"/>
                <a:gd name="connsiteX12" fmla="*/ 343342 w 355870"/>
                <a:gd name="connsiteY12" fmla="*/ 390873 h 488920"/>
                <a:gd name="connsiteX13" fmla="*/ 343342 w 355870"/>
                <a:gd name="connsiteY13" fmla="*/ 219423 h 488920"/>
                <a:gd name="connsiteX14" fmla="*/ 324292 w 355870"/>
                <a:gd name="connsiteY14" fmla="*/ 190848 h 488920"/>
                <a:gd name="connsiteX15" fmla="*/ 267142 w 355870"/>
                <a:gd name="connsiteY15" fmla="*/ 162273 h 488920"/>
                <a:gd name="connsiteX16" fmla="*/ 209992 w 355870"/>
                <a:gd name="connsiteY16" fmla="*/ 133698 h 488920"/>
                <a:gd name="connsiteX17" fmla="*/ 190942 w 355870"/>
                <a:gd name="connsiteY17" fmla="*/ 133698 h 488920"/>
                <a:gd name="connsiteX0" fmla="*/ 343342 w 355870"/>
                <a:gd name="connsiteY0" fmla="*/ 115842 h 490114"/>
                <a:gd name="connsiteX1" fmla="*/ 305242 w 355870"/>
                <a:gd name="connsiteY1" fmla="*/ 39642 h 490114"/>
                <a:gd name="connsiteX2" fmla="*/ 210524 w 355870"/>
                <a:gd name="connsiteY2" fmla="*/ 1542 h 490114"/>
                <a:gd name="connsiteX3" fmla="*/ 127047 w 355870"/>
                <a:gd name="connsiteY3" fmla="*/ 11067 h 490114"/>
                <a:gd name="connsiteX4" fmla="*/ 72267 w 355870"/>
                <a:gd name="connsiteY4" fmla="*/ 44446 h 490114"/>
                <a:gd name="connsiteX5" fmla="*/ 19492 w 355870"/>
                <a:gd name="connsiteY5" fmla="*/ 115842 h 490114"/>
                <a:gd name="connsiteX6" fmla="*/ 1506 w 355870"/>
                <a:gd name="connsiteY6" fmla="*/ 264032 h 490114"/>
                <a:gd name="connsiteX7" fmla="*/ 54281 w 355870"/>
                <a:gd name="connsiteY7" fmla="*/ 415837 h 490114"/>
                <a:gd name="connsiteX8" fmla="*/ 143317 w 355870"/>
                <a:gd name="connsiteY8" fmla="*/ 487317 h 490114"/>
                <a:gd name="connsiteX9" fmla="*/ 261825 w 355870"/>
                <a:gd name="connsiteY9" fmla="*/ 470308 h 490114"/>
                <a:gd name="connsiteX10" fmla="*/ 324292 w 355870"/>
                <a:gd name="connsiteY10" fmla="*/ 420642 h 490114"/>
                <a:gd name="connsiteX11" fmla="*/ 343342 w 355870"/>
                <a:gd name="connsiteY11" fmla="*/ 392067 h 490114"/>
                <a:gd name="connsiteX12" fmla="*/ 343342 w 355870"/>
                <a:gd name="connsiteY12" fmla="*/ 220617 h 490114"/>
                <a:gd name="connsiteX13" fmla="*/ 324292 w 355870"/>
                <a:gd name="connsiteY13" fmla="*/ 192042 h 490114"/>
                <a:gd name="connsiteX14" fmla="*/ 267142 w 355870"/>
                <a:gd name="connsiteY14" fmla="*/ 163467 h 490114"/>
                <a:gd name="connsiteX15" fmla="*/ 209992 w 355870"/>
                <a:gd name="connsiteY15" fmla="*/ 134892 h 490114"/>
                <a:gd name="connsiteX16" fmla="*/ 190942 w 355870"/>
                <a:gd name="connsiteY16" fmla="*/ 134892 h 490114"/>
                <a:gd name="connsiteX0" fmla="*/ 343342 w 355870"/>
                <a:gd name="connsiteY0" fmla="*/ 115542 h 489814"/>
                <a:gd name="connsiteX1" fmla="*/ 285006 w 355870"/>
                <a:gd name="connsiteY1" fmla="*/ 34835 h 489814"/>
                <a:gd name="connsiteX2" fmla="*/ 210524 w 355870"/>
                <a:gd name="connsiteY2" fmla="*/ 1242 h 489814"/>
                <a:gd name="connsiteX3" fmla="*/ 127047 w 355870"/>
                <a:gd name="connsiteY3" fmla="*/ 10767 h 489814"/>
                <a:gd name="connsiteX4" fmla="*/ 72267 w 355870"/>
                <a:gd name="connsiteY4" fmla="*/ 44146 h 489814"/>
                <a:gd name="connsiteX5" fmla="*/ 19492 w 355870"/>
                <a:gd name="connsiteY5" fmla="*/ 115542 h 489814"/>
                <a:gd name="connsiteX6" fmla="*/ 1506 w 355870"/>
                <a:gd name="connsiteY6" fmla="*/ 263732 h 489814"/>
                <a:gd name="connsiteX7" fmla="*/ 54281 w 355870"/>
                <a:gd name="connsiteY7" fmla="*/ 415537 h 489814"/>
                <a:gd name="connsiteX8" fmla="*/ 143317 w 355870"/>
                <a:gd name="connsiteY8" fmla="*/ 487017 h 489814"/>
                <a:gd name="connsiteX9" fmla="*/ 261825 w 355870"/>
                <a:gd name="connsiteY9" fmla="*/ 470008 h 489814"/>
                <a:gd name="connsiteX10" fmla="*/ 324292 w 355870"/>
                <a:gd name="connsiteY10" fmla="*/ 420342 h 489814"/>
                <a:gd name="connsiteX11" fmla="*/ 343342 w 355870"/>
                <a:gd name="connsiteY11" fmla="*/ 391767 h 489814"/>
                <a:gd name="connsiteX12" fmla="*/ 343342 w 355870"/>
                <a:gd name="connsiteY12" fmla="*/ 220317 h 489814"/>
                <a:gd name="connsiteX13" fmla="*/ 324292 w 355870"/>
                <a:gd name="connsiteY13" fmla="*/ 191742 h 489814"/>
                <a:gd name="connsiteX14" fmla="*/ 267142 w 355870"/>
                <a:gd name="connsiteY14" fmla="*/ 163167 h 489814"/>
                <a:gd name="connsiteX15" fmla="*/ 209992 w 355870"/>
                <a:gd name="connsiteY15" fmla="*/ 134592 h 489814"/>
                <a:gd name="connsiteX16" fmla="*/ 190942 w 355870"/>
                <a:gd name="connsiteY16" fmla="*/ 134592 h 489814"/>
                <a:gd name="connsiteX0" fmla="*/ 343342 w 355870"/>
                <a:gd name="connsiteY0" fmla="*/ 115542 h 489814"/>
                <a:gd name="connsiteX1" fmla="*/ 285006 w 355870"/>
                <a:gd name="connsiteY1" fmla="*/ 34835 h 489814"/>
                <a:gd name="connsiteX2" fmla="*/ 210524 w 355870"/>
                <a:gd name="connsiteY2" fmla="*/ 1242 h 489814"/>
                <a:gd name="connsiteX3" fmla="*/ 127047 w 355870"/>
                <a:gd name="connsiteY3" fmla="*/ 10767 h 489814"/>
                <a:gd name="connsiteX4" fmla="*/ 72267 w 355870"/>
                <a:gd name="connsiteY4" fmla="*/ 44146 h 489814"/>
                <a:gd name="connsiteX5" fmla="*/ 19492 w 355870"/>
                <a:gd name="connsiteY5" fmla="*/ 115542 h 489814"/>
                <a:gd name="connsiteX6" fmla="*/ 1506 w 355870"/>
                <a:gd name="connsiteY6" fmla="*/ 263732 h 489814"/>
                <a:gd name="connsiteX7" fmla="*/ 54281 w 355870"/>
                <a:gd name="connsiteY7" fmla="*/ 415537 h 489814"/>
                <a:gd name="connsiteX8" fmla="*/ 143317 w 355870"/>
                <a:gd name="connsiteY8" fmla="*/ 487017 h 489814"/>
                <a:gd name="connsiteX9" fmla="*/ 261825 w 355870"/>
                <a:gd name="connsiteY9" fmla="*/ 470008 h 489814"/>
                <a:gd name="connsiteX10" fmla="*/ 324292 w 355870"/>
                <a:gd name="connsiteY10" fmla="*/ 420342 h 489814"/>
                <a:gd name="connsiteX11" fmla="*/ 343342 w 355870"/>
                <a:gd name="connsiteY11" fmla="*/ 391767 h 489814"/>
                <a:gd name="connsiteX12" fmla="*/ 343342 w 355870"/>
                <a:gd name="connsiteY12" fmla="*/ 220317 h 489814"/>
                <a:gd name="connsiteX13" fmla="*/ 324292 w 355870"/>
                <a:gd name="connsiteY13" fmla="*/ 191742 h 489814"/>
                <a:gd name="connsiteX14" fmla="*/ 273887 w 355870"/>
                <a:gd name="connsiteY14" fmla="*/ 149644 h 489814"/>
                <a:gd name="connsiteX15" fmla="*/ 209992 w 355870"/>
                <a:gd name="connsiteY15" fmla="*/ 134592 h 489814"/>
                <a:gd name="connsiteX16" fmla="*/ 190942 w 355870"/>
                <a:gd name="connsiteY16" fmla="*/ 134592 h 489814"/>
                <a:gd name="connsiteX0" fmla="*/ 343342 w 355870"/>
                <a:gd name="connsiteY0" fmla="*/ 115542 h 489814"/>
                <a:gd name="connsiteX1" fmla="*/ 285006 w 355870"/>
                <a:gd name="connsiteY1" fmla="*/ 34835 h 489814"/>
                <a:gd name="connsiteX2" fmla="*/ 210524 w 355870"/>
                <a:gd name="connsiteY2" fmla="*/ 1242 h 489814"/>
                <a:gd name="connsiteX3" fmla="*/ 127047 w 355870"/>
                <a:gd name="connsiteY3" fmla="*/ 10767 h 489814"/>
                <a:gd name="connsiteX4" fmla="*/ 72267 w 355870"/>
                <a:gd name="connsiteY4" fmla="*/ 44146 h 489814"/>
                <a:gd name="connsiteX5" fmla="*/ 19492 w 355870"/>
                <a:gd name="connsiteY5" fmla="*/ 115542 h 489814"/>
                <a:gd name="connsiteX6" fmla="*/ 1506 w 355870"/>
                <a:gd name="connsiteY6" fmla="*/ 263732 h 489814"/>
                <a:gd name="connsiteX7" fmla="*/ 54281 w 355870"/>
                <a:gd name="connsiteY7" fmla="*/ 415537 h 489814"/>
                <a:gd name="connsiteX8" fmla="*/ 143317 w 355870"/>
                <a:gd name="connsiteY8" fmla="*/ 487017 h 489814"/>
                <a:gd name="connsiteX9" fmla="*/ 261825 w 355870"/>
                <a:gd name="connsiteY9" fmla="*/ 470008 h 489814"/>
                <a:gd name="connsiteX10" fmla="*/ 324292 w 355870"/>
                <a:gd name="connsiteY10" fmla="*/ 420342 h 489814"/>
                <a:gd name="connsiteX11" fmla="*/ 343342 w 355870"/>
                <a:gd name="connsiteY11" fmla="*/ 391767 h 489814"/>
                <a:gd name="connsiteX12" fmla="*/ 343342 w 355870"/>
                <a:gd name="connsiteY12" fmla="*/ 220317 h 489814"/>
                <a:gd name="connsiteX13" fmla="*/ 324292 w 355870"/>
                <a:gd name="connsiteY13" fmla="*/ 191742 h 489814"/>
                <a:gd name="connsiteX14" fmla="*/ 273887 w 355870"/>
                <a:gd name="connsiteY14" fmla="*/ 149644 h 489814"/>
                <a:gd name="connsiteX15" fmla="*/ 209992 w 355870"/>
                <a:gd name="connsiteY15" fmla="*/ 134592 h 489814"/>
                <a:gd name="connsiteX16" fmla="*/ 190942 w 355870"/>
                <a:gd name="connsiteY16" fmla="*/ 168397 h 489814"/>
                <a:gd name="connsiteX0" fmla="*/ 343342 w 355870"/>
                <a:gd name="connsiteY0" fmla="*/ 115542 h 489814"/>
                <a:gd name="connsiteX1" fmla="*/ 285006 w 355870"/>
                <a:gd name="connsiteY1" fmla="*/ 34835 h 489814"/>
                <a:gd name="connsiteX2" fmla="*/ 210524 w 355870"/>
                <a:gd name="connsiteY2" fmla="*/ 1242 h 489814"/>
                <a:gd name="connsiteX3" fmla="*/ 127047 w 355870"/>
                <a:gd name="connsiteY3" fmla="*/ 10767 h 489814"/>
                <a:gd name="connsiteX4" fmla="*/ 72267 w 355870"/>
                <a:gd name="connsiteY4" fmla="*/ 44146 h 489814"/>
                <a:gd name="connsiteX5" fmla="*/ 19492 w 355870"/>
                <a:gd name="connsiteY5" fmla="*/ 115542 h 489814"/>
                <a:gd name="connsiteX6" fmla="*/ 1506 w 355870"/>
                <a:gd name="connsiteY6" fmla="*/ 263732 h 489814"/>
                <a:gd name="connsiteX7" fmla="*/ 54281 w 355870"/>
                <a:gd name="connsiteY7" fmla="*/ 415537 h 489814"/>
                <a:gd name="connsiteX8" fmla="*/ 143317 w 355870"/>
                <a:gd name="connsiteY8" fmla="*/ 487017 h 489814"/>
                <a:gd name="connsiteX9" fmla="*/ 261825 w 355870"/>
                <a:gd name="connsiteY9" fmla="*/ 470008 h 489814"/>
                <a:gd name="connsiteX10" fmla="*/ 324292 w 355870"/>
                <a:gd name="connsiteY10" fmla="*/ 420342 h 489814"/>
                <a:gd name="connsiteX11" fmla="*/ 343342 w 355870"/>
                <a:gd name="connsiteY11" fmla="*/ 391767 h 489814"/>
                <a:gd name="connsiteX12" fmla="*/ 343342 w 355870"/>
                <a:gd name="connsiteY12" fmla="*/ 220317 h 489814"/>
                <a:gd name="connsiteX13" fmla="*/ 324292 w 355870"/>
                <a:gd name="connsiteY13" fmla="*/ 191742 h 489814"/>
                <a:gd name="connsiteX14" fmla="*/ 273887 w 355870"/>
                <a:gd name="connsiteY14" fmla="*/ 149644 h 489814"/>
                <a:gd name="connsiteX15" fmla="*/ 209992 w 355870"/>
                <a:gd name="connsiteY15" fmla="*/ 134592 h 489814"/>
                <a:gd name="connsiteX16" fmla="*/ 202184 w 355870"/>
                <a:gd name="connsiteY16" fmla="*/ 170650 h 489814"/>
                <a:gd name="connsiteX0" fmla="*/ 343342 w 355870"/>
                <a:gd name="connsiteY0" fmla="*/ 115542 h 489814"/>
                <a:gd name="connsiteX1" fmla="*/ 285006 w 355870"/>
                <a:gd name="connsiteY1" fmla="*/ 34835 h 489814"/>
                <a:gd name="connsiteX2" fmla="*/ 210524 w 355870"/>
                <a:gd name="connsiteY2" fmla="*/ 1242 h 489814"/>
                <a:gd name="connsiteX3" fmla="*/ 127047 w 355870"/>
                <a:gd name="connsiteY3" fmla="*/ 10767 h 489814"/>
                <a:gd name="connsiteX4" fmla="*/ 72267 w 355870"/>
                <a:gd name="connsiteY4" fmla="*/ 44146 h 489814"/>
                <a:gd name="connsiteX5" fmla="*/ 19492 w 355870"/>
                <a:gd name="connsiteY5" fmla="*/ 115542 h 489814"/>
                <a:gd name="connsiteX6" fmla="*/ 1506 w 355870"/>
                <a:gd name="connsiteY6" fmla="*/ 263732 h 489814"/>
                <a:gd name="connsiteX7" fmla="*/ 54281 w 355870"/>
                <a:gd name="connsiteY7" fmla="*/ 415537 h 489814"/>
                <a:gd name="connsiteX8" fmla="*/ 143317 w 355870"/>
                <a:gd name="connsiteY8" fmla="*/ 487017 h 489814"/>
                <a:gd name="connsiteX9" fmla="*/ 261825 w 355870"/>
                <a:gd name="connsiteY9" fmla="*/ 470008 h 489814"/>
                <a:gd name="connsiteX10" fmla="*/ 324292 w 355870"/>
                <a:gd name="connsiteY10" fmla="*/ 420342 h 489814"/>
                <a:gd name="connsiteX11" fmla="*/ 343342 w 355870"/>
                <a:gd name="connsiteY11" fmla="*/ 391767 h 489814"/>
                <a:gd name="connsiteX12" fmla="*/ 343342 w 355870"/>
                <a:gd name="connsiteY12" fmla="*/ 220317 h 489814"/>
                <a:gd name="connsiteX13" fmla="*/ 324292 w 355870"/>
                <a:gd name="connsiteY13" fmla="*/ 191742 h 489814"/>
                <a:gd name="connsiteX14" fmla="*/ 273887 w 355870"/>
                <a:gd name="connsiteY14" fmla="*/ 149644 h 489814"/>
                <a:gd name="connsiteX15" fmla="*/ 209992 w 355870"/>
                <a:gd name="connsiteY15" fmla="*/ 134592 h 489814"/>
                <a:gd name="connsiteX16" fmla="*/ 202184 w 355870"/>
                <a:gd name="connsiteY16" fmla="*/ 170650 h 489814"/>
                <a:gd name="connsiteX0" fmla="*/ 343342 w 366703"/>
                <a:gd name="connsiteY0" fmla="*/ 115542 h 489814"/>
                <a:gd name="connsiteX1" fmla="*/ 285006 w 366703"/>
                <a:gd name="connsiteY1" fmla="*/ 34835 h 489814"/>
                <a:gd name="connsiteX2" fmla="*/ 210524 w 366703"/>
                <a:gd name="connsiteY2" fmla="*/ 1242 h 489814"/>
                <a:gd name="connsiteX3" fmla="*/ 127047 w 366703"/>
                <a:gd name="connsiteY3" fmla="*/ 10767 h 489814"/>
                <a:gd name="connsiteX4" fmla="*/ 72267 w 366703"/>
                <a:gd name="connsiteY4" fmla="*/ 44146 h 489814"/>
                <a:gd name="connsiteX5" fmla="*/ 19492 w 366703"/>
                <a:gd name="connsiteY5" fmla="*/ 115542 h 489814"/>
                <a:gd name="connsiteX6" fmla="*/ 1506 w 366703"/>
                <a:gd name="connsiteY6" fmla="*/ 263732 h 489814"/>
                <a:gd name="connsiteX7" fmla="*/ 54281 w 366703"/>
                <a:gd name="connsiteY7" fmla="*/ 415537 h 489814"/>
                <a:gd name="connsiteX8" fmla="*/ 143317 w 366703"/>
                <a:gd name="connsiteY8" fmla="*/ 487017 h 489814"/>
                <a:gd name="connsiteX9" fmla="*/ 261825 w 366703"/>
                <a:gd name="connsiteY9" fmla="*/ 470008 h 489814"/>
                <a:gd name="connsiteX10" fmla="*/ 324292 w 366703"/>
                <a:gd name="connsiteY10" fmla="*/ 420342 h 489814"/>
                <a:gd name="connsiteX11" fmla="*/ 343342 w 366703"/>
                <a:gd name="connsiteY11" fmla="*/ 391767 h 489814"/>
                <a:gd name="connsiteX12" fmla="*/ 359080 w 366703"/>
                <a:gd name="connsiteY12" fmla="*/ 263137 h 489814"/>
                <a:gd name="connsiteX13" fmla="*/ 324292 w 366703"/>
                <a:gd name="connsiteY13" fmla="*/ 191742 h 489814"/>
                <a:gd name="connsiteX14" fmla="*/ 273887 w 366703"/>
                <a:gd name="connsiteY14" fmla="*/ 149644 h 489814"/>
                <a:gd name="connsiteX15" fmla="*/ 209992 w 366703"/>
                <a:gd name="connsiteY15" fmla="*/ 134592 h 489814"/>
                <a:gd name="connsiteX16" fmla="*/ 202184 w 366703"/>
                <a:gd name="connsiteY16" fmla="*/ 170650 h 489814"/>
                <a:gd name="connsiteX0" fmla="*/ 343342 w 359080"/>
                <a:gd name="connsiteY0" fmla="*/ 115542 h 489814"/>
                <a:gd name="connsiteX1" fmla="*/ 285006 w 359080"/>
                <a:gd name="connsiteY1" fmla="*/ 34835 h 489814"/>
                <a:gd name="connsiteX2" fmla="*/ 210524 w 359080"/>
                <a:gd name="connsiteY2" fmla="*/ 1242 h 489814"/>
                <a:gd name="connsiteX3" fmla="*/ 127047 w 359080"/>
                <a:gd name="connsiteY3" fmla="*/ 10767 h 489814"/>
                <a:gd name="connsiteX4" fmla="*/ 72267 w 359080"/>
                <a:gd name="connsiteY4" fmla="*/ 44146 h 489814"/>
                <a:gd name="connsiteX5" fmla="*/ 19492 w 359080"/>
                <a:gd name="connsiteY5" fmla="*/ 115542 h 489814"/>
                <a:gd name="connsiteX6" fmla="*/ 1506 w 359080"/>
                <a:gd name="connsiteY6" fmla="*/ 263732 h 489814"/>
                <a:gd name="connsiteX7" fmla="*/ 54281 w 359080"/>
                <a:gd name="connsiteY7" fmla="*/ 415537 h 489814"/>
                <a:gd name="connsiteX8" fmla="*/ 143317 w 359080"/>
                <a:gd name="connsiteY8" fmla="*/ 487017 h 489814"/>
                <a:gd name="connsiteX9" fmla="*/ 261825 w 359080"/>
                <a:gd name="connsiteY9" fmla="*/ 470008 h 489814"/>
                <a:gd name="connsiteX10" fmla="*/ 324292 w 359080"/>
                <a:gd name="connsiteY10" fmla="*/ 420342 h 489814"/>
                <a:gd name="connsiteX11" fmla="*/ 359080 w 359080"/>
                <a:gd name="connsiteY11" fmla="*/ 263137 h 489814"/>
                <a:gd name="connsiteX12" fmla="*/ 324292 w 359080"/>
                <a:gd name="connsiteY12" fmla="*/ 191742 h 489814"/>
                <a:gd name="connsiteX13" fmla="*/ 273887 w 359080"/>
                <a:gd name="connsiteY13" fmla="*/ 149644 h 489814"/>
                <a:gd name="connsiteX14" fmla="*/ 209992 w 359080"/>
                <a:gd name="connsiteY14" fmla="*/ 134592 h 489814"/>
                <a:gd name="connsiteX15" fmla="*/ 202184 w 359080"/>
                <a:gd name="connsiteY15" fmla="*/ 170650 h 489814"/>
                <a:gd name="connsiteX0" fmla="*/ 343342 w 361328"/>
                <a:gd name="connsiteY0" fmla="*/ 115542 h 489814"/>
                <a:gd name="connsiteX1" fmla="*/ 285006 w 361328"/>
                <a:gd name="connsiteY1" fmla="*/ 34835 h 489814"/>
                <a:gd name="connsiteX2" fmla="*/ 210524 w 361328"/>
                <a:gd name="connsiteY2" fmla="*/ 1242 h 489814"/>
                <a:gd name="connsiteX3" fmla="*/ 127047 w 361328"/>
                <a:gd name="connsiteY3" fmla="*/ 10767 h 489814"/>
                <a:gd name="connsiteX4" fmla="*/ 72267 w 361328"/>
                <a:gd name="connsiteY4" fmla="*/ 44146 h 489814"/>
                <a:gd name="connsiteX5" fmla="*/ 19492 w 361328"/>
                <a:gd name="connsiteY5" fmla="*/ 115542 h 489814"/>
                <a:gd name="connsiteX6" fmla="*/ 1506 w 361328"/>
                <a:gd name="connsiteY6" fmla="*/ 263732 h 489814"/>
                <a:gd name="connsiteX7" fmla="*/ 54281 w 361328"/>
                <a:gd name="connsiteY7" fmla="*/ 415537 h 489814"/>
                <a:gd name="connsiteX8" fmla="*/ 143317 w 361328"/>
                <a:gd name="connsiteY8" fmla="*/ 487017 h 489814"/>
                <a:gd name="connsiteX9" fmla="*/ 261825 w 361328"/>
                <a:gd name="connsiteY9" fmla="*/ 470008 h 489814"/>
                <a:gd name="connsiteX10" fmla="*/ 324292 w 361328"/>
                <a:gd name="connsiteY10" fmla="*/ 420342 h 489814"/>
                <a:gd name="connsiteX11" fmla="*/ 361328 w 361328"/>
                <a:gd name="connsiteY11" fmla="*/ 319479 h 489814"/>
                <a:gd name="connsiteX12" fmla="*/ 324292 w 361328"/>
                <a:gd name="connsiteY12" fmla="*/ 191742 h 489814"/>
                <a:gd name="connsiteX13" fmla="*/ 273887 w 361328"/>
                <a:gd name="connsiteY13" fmla="*/ 149644 h 489814"/>
                <a:gd name="connsiteX14" fmla="*/ 209992 w 361328"/>
                <a:gd name="connsiteY14" fmla="*/ 134592 h 489814"/>
                <a:gd name="connsiteX15" fmla="*/ 202184 w 361328"/>
                <a:gd name="connsiteY15" fmla="*/ 170650 h 489814"/>
                <a:gd name="connsiteX0" fmla="*/ 343342 w 361328"/>
                <a:gd name="connsiteY0" fmla="*/ 115542 h 489814"/>
                <a:gd name="connsiteX1" fmla="*/ 285006 w 361328"/>
                <a:gd name="connsiteY1" fmla="*/ 34835 h 489814"/>
                <a:gd name="connsiteX2" fmla="*/ 210524 w 361328"/>
                <a:gd name="connsiteY2" fmla="*/ 1242 h 489814"/>
                <a:gd name="connsiteX3" fmla="*/ 127047 w 361328"/>
                <a:gd name="connsiteY3" fmla="*/ 10767 h 489814"/>
                <a:gd name="connsiteX4" fmla="*/ 72267 w 361328"/>
                <a:gd name="connsiteY4" fmla="*/ 44146 h 489814"/>
                <a:gd name="connsiteX5" fmla="*/ 19492 w 361328"/>
                <a:gd name="connsiteY5" fmla="*/ 115542 h 489814"/>
                <a:gd name="connsiteX6" fmla="*/ 1506 w 361328"/>
                <a:gd name="connsiteY6" fmla="*/ 263732 h 489814"/>
                <a:gd name="connsiteX7" fmla="*/ 54281 w 361328"/>
                <a:gd name="connsiteY7" fmla="*/ 415537 h 489814"/>
                <a:gd name="connsiteX8" fmla="*/ 143317 w 361328"/>
                <a:gd name="connsiteY8" fmla="*/ 487017 h 489814"/>
                <a:gd name="connsiteX9" fmla="*/ 261825 w 361328"/>
                <a:gd name="connsiteY9" fmla="*/ 470008 h 489814"/>
                <a:gd name="connsiteX10" fmla="*/ 324292 w 361328"/>
                <a:gd name="connsiteY10" fmla="*/ 420342 h 489814"/>
                <a:gd name="connsiteX11" fmla="*/ 361328 w 361328"/>
                <a:gd name="connsiteY11" fmla="*/ 294688 h 489814"/>
                <a:gd name="connsiteX12" fmla="*/ 324292 w 361328"/>
                <a:gd name="connsiteY12" fmla="*/ 191742 h 489814"/>
                <a:gd name="connsiteX13" fmla="*/ 273887 w 361328"/>
                <a:gd name="connsiteY13" fmla="*/ 149644 h 489814"/>
                <a:gd name="connsiteX14" fmla="*/ 209992 w 361328"/>
                <a:gd name="connsiteY14" fmla="*/ 134592 h 489814"/>
                <a:gd name="connsiteX15" fmla="*/ 202184 w 361328"/>
                <a:gd name="connsiteY15" fmla="*/ 170650 h 489814"/>
                <a:gd name="connsiteX0" fmla="*/ 343342 w 352335"/>
                <a:gd name="connsiteY0" fmla="*/ 115542 h 489814"/>
                <a:gd name="connsiteX1" fmla="*/ 285006 w 352335"/>
                <a:gd name="connsiteY1" fmla="*/ 34835 h 489814"/>
                <a:gd name="connsiteX2" fmla="*/ 210524 w 352335"/>
                <a:gd name="connsiteY2" fmla="*/ 1242 h 489814"/>
                <a:gd name="connsiteX3" fmla="*/ 127047 w 352335"/>
                <a:gd name="connsiteY3" fmla="*/ 10767 h 489814"/>
                <a:gd name="connsiteX4" fmla="*/ 72267 w 352335"/>
                <a:gd name="connsiteY4" fmla="*/ 44146 h 489814"/>
                <a:gd name="connsiteX5" fmla="*/ 19492 w 352335"/>
                <a:gd name="connsiteY5" fmla="*/ 115542 h 489814"/>
                <a:gd name="connsiteX6" fmla="*/ 1506 w 352335"/>
                <a:gd name="connsiteY6" fmla="*/ 263732 h 489814"/>
                <a:gd name="connsiteX7" fmla="*/ 54281 w 352335"/>
                <a:gd name="connsiteY7" fmla="*/ 415537 h 489814"/>
                <a:gd name="connsiteX8" fmla="*/ 143317 w 352335"/>
                <a:gd name="connsiteY8" fmla="*/ 487017 h 489814"/>
                <a:gd name="connsiteX9" fmla="*/ 261825 w 352335"/>
                <a:gd name="connsiteY9" fmla="*/ 470008 h 489814"/>
                <a:gd name="connsiteX10" fmla="*/ 324292 w 352335"/>
                <a:gd name="connsiteY10" fmla="*/ 420342 h 489814"/>
                <a:gd name="connsiteX11" fmla="*/ 352335 w 352335"/>
                <a:gd name="connsiteY11" fmla="*/ 296943 h 489814"/>
                <a:gd name="connsiteX12" fmla="*/ 324292 w 352335"/>
                <a:gd name="connsiteY12" fmla="*/ 191742 h 489814"/>
                <a:gd name="connsiteX13" fmla="*/ 273887 w 352335"/>
                <a:gd name="connsiteY13" fmla="*/ 149644 h 489814"/>
                <a:gd name="connsiteX14" fmla="*/ 209992 w 352335"/>
                <a:gd name="connsiteY14" fmla="*/ 134592 h 489814"/>
                <a:gd name="connsiteX15" fmla="*/ 202184 w 352335"/>
                <a:gd name="connsiteY15" fmla="*/ 170650 h 489814"/>
                <a:gd name="connsiteX0" fmla="*/ 343342 w 352335"/>
                <a:gd name="connsiteY0" fmla="*/ 115542 h 489814"/>
                <a:gd name="connsiteX1" fmla="*/ 285006 w 352335"/>
                <a:gd name="connsiteY1" fmla="*/ 34835 h 489814"/>
                <a:gd name="connsiteX2" fmla="*/ 210524 w 352335"/>
                <a:gd name="connsiteY2" fmla="*/ 1242 h 489814"/>
                <a:gd name="connsiteX3" fmla="*/ 127047 w 352335"/>
                <a:gd name="connsiteY3" fmla="*/ 10767 h 489814"/>
                <a:gd name="connsiteX4" fmla="*/ 72267 w 352335"/>
                <a:gd name="connsiteY4" fmla="*/ 44146 h 489814"/>
                <a:gd name="connsiteX5" fmla="*/ 19492 w 352335"/>
                <a:gd name="connsiteY5" fmla="*/ 115542 h 489814"/>
                <a:gd name="connsiteX6" fmla="*/ 1506 w 352335"/>
                <a:gd name="connsiteY6" fmla="*/ 263732 h 489814"/>
                <a:gd name="connsiteX7" fmla="*/ 54281 w 352335"/>
                <a:gd name="connsiteY7" fmla="*/ 415537 h 489814"/>
                <a:gd name="connsiteX8" fmla="*/ 143317 w 352335"/>
                <a:gd name="connsiteY8" fmla="*/ 487017 h 489814"/>
                <a:gd name="connsiteX9" fmla="*/ 261825 w 352335"/>
                <a:gd name="connsiteY9" fmla="*/ 470008 h 489814"/>
                <a:gd name="connsiteX10" fmla="*/ 324292 w 352335"/>
                <a:gd name="connsiteY10" fmla="*/ 420342 h 489814"/>
                <a:gd name="connsiteX11" fmla="*/ 352335 w 352335"/>
                <a:gd name="connsiteY11" fmla="*/ 296943 h 489814"/>
                <a:gd name="connsiteX12" fmla="*/ 324292 w 352335"/>
                <a:gd name="connsiteY12" fmla="*/ 191742 h 489814"/>
                <a:gd name="connsiteX13" fmla="*/ 276135 w 352335"/>
                <a:gd name="connsiteY13" fmla="*/ 140630 h 489814"/>
                <a:gd name="connsiteX14" fmla="*/ 209992 w 352335"/>
                <a:gd name="connsiteY14" fmla="*/ 134592 h 489814"/>
                <a:gd name="connsiteX15" fmla="*/ 202184 w 352335"/>
                <a:gd name="connsiteY15" fmla="*/ 170650 h 489814"/>
                <a:gd name="connsiteX0" fmla="*/ 343342 w 352335"/>
                <a:gd name="connsiteY0" fmla="*/ 115542 h 482108"/>
                <a:gd name="connsiteX1" fmla="*/ 285006 w 352335"/>
                <a:gd name="connsiteY1" fmla="*/ 34835 h 482108"/>
                <a:gd name="connsiteX2" fmla="*/ 210524 w 352335"/>
                <a:gd name="connsiteY2" fmla="*/ 1242 h 482108"/>
                <a:gd name="connsiteX3" fmla="*/ 127047 w 352335"/>
                <a:gd name="connsiteY3" fmla="*/ 10767 h 482108"/>
                <a:gd name="connsiteX4" fmla="*/ 72267 w 352335"/>
                <a:gd name="connsiteY4" fmla="*/ 44146 h 482108"/>
                <a:gd name="connsiteX5" fmla="*/ 19492 w 352335"/>
                <a:gd name="connsiteY5" fmla="*/ 115542 h 482108"/>
                <a:gd name="connsiteX6" fmla="*/ 1506 w 352335"/>
                <a:gd name="connsiteY6" fmla="*/ 263732 h 482108"/>
                <a:gd name="connsiteX7" fmla="*/ 54281 w 352335"/>
                <a:gd name="connsiteY7" fmla="*/ 415537 h 482108"/>
                <a:gd name="connsiteX8" fmla="*/ 145565 w 352335"/>
                <a:gd name="connsiteY8" fmla="*/ 478003 h 482108"/>
                <a:gd name="connsiteX9" fmla="*/ 261825 w 352335"/>
                <a:gd name="connsiteY9" fmla="*/ 470008 h 482108"/>
                <a:gd name="connsiteX10" fmla="*/ 324292 w 352335"/>
                <a:gd name="connsiteY10" fmla="*/ 420342 h 482108"/>
                <a:gd name="connsiteX11" fmla="*/ 352335 w 352335"/>
                <a:gd name="connsiteY11" fmla="*/ 296943 h 482108"/>
                <a:gd name="connsiteX12" fmla="*/ 324292 w 352335"/>
                <a:gd name="connsiteY12" fmla="*/ 191742 h 482108"/>
                <a:gd name="connsiteX13" fmla="*/ 276135 w 352335"/>
                <a:gd name="connsiteY13" fmla="*/ 140630 h 482108"/>
                <a:gd name="connsiteX14" fmla="*/ 209992 w 352335"/>
                <a:gd name="connsiteY14" fmla="*/ 134592 h 482108"/>
                <a:gd name="connsiteX15" fmla="*/ 202184 w 352335"/>
                <a:gd name="connsiteY15" fmla="*/ 170650 h 482108"/>
                <a:gd name="connsiteX0" fmla="*/ 342820 w 351813"/>
                <a:gd name="connsiteY0" fmla="*/ 115542 h 482941"/>
                <a:gd name="connsiteX1" fmla="*/ 284484 w 351813"/>
                <a:gd name="connsiteY1" fmla="*/ 34835 h 482941"/>
                <a:gd name="connsiteX2" fmla="*/ 210002 w 351813"/>
                <a:gd name="connsiteY2" fmla="*/ 1242 h 482941"/>
                <a:gd name="connsiteX3" fmla="*/ 126525 w 351813"/>
                <a:gd name="connsiteY3" fmla="*/ 10767 h 482941"/>
                <a:gd name="connsiteX4" fmla="*/ 71745 w 351813"/>
                <a:gd name="connsiteY4" fmla="*/ 44146 h 482941"/>
                <a:gd name="connsiteX5" fmla="*/ 18970 w 351813"/>
                <a:gd name="connsiteY5" fmla="*/ 115542 h 482941"/>
                <a:gd name="connsiteX6" fmla="*/ 984 w 351813"/>
                <a:gd name="connsiteY6" fmla="*/ 263732 h 482941"/>
                <a:gd name="connsiteX7" fmla="*/ 44766 w 351813"/>
                <a:gd name="connsiteY7" fmla="*/ 404269 h 482941"/>
                <a:gd name="connsiteX8" fmla="*/ 145043 w 351813"/>
                <a:gd name="connsiteY8" fmla="*/ 478003 h 482941"/>
                <a:gd name="connsiteX9" fmla="*/ 261303 w 351813"/>
                <a:gd name="connsiteY9" fmla="*/ 470008 h 482941"/>
                <a:gd name="connsiteX10" fmla="*/ 323770 w 351813"/>
                <a:gd name="connsiteY10" fmla="*/ 420342 h 482941"/>
                <a:gd name="connsiteX11" fmla="*/ 351813 w 351813"/>
                <a:gd name="connsiteY11" fmla="*/ 296943 h 482941"/>
                <a:gd name="connsiteX12" fmla="*/ 323770 w 351813"/>
                <a:gd name="connsiteY12" fmla="*/ 191742 h 482941"/>
                <a:gd name="connsiteX13" fmla="*/ 275613 w 351813"/>
                <a:gd name="connsiteY13" fmla="*/ 140630 h 482941"/>
                <a:gd name="connsiteX14" fmla="*/ 209470 w 351813"/>
                <a:gd name="connsiteY14" fmla="*/ 134592 h 482941"/>
                <a:gd name="connsiteX15" fmla="*/ 201662 w 351813"/>
                <a:gd name="connsiteY15" fmla="*/ 170650 h 482941"/>
                <a:gd name="connsiteX0" fmla="*/ 342820 w 351813"/>
                <a:gd name="connsiteY0" fmla="*/ 115542 h 482942"/>
                <a:gd name="connsiteX1" fmla="*/ 284484 w 351813"/>
                <a:gd name="connsiteY1" fmla="*/ 34835 h 482942"/>
                <a:gd name="connsiteX2" fmla="*/ 210002 w 351813"/>
                <a:gd name="connsiteY2" fmla="*/ 1242 h 482942"/>
                <a:gd name="connsiteX3" fmla="*/ 126525 w 351813"/>
                <a:gd name="connsiteY3" fmla="*/ 10767 h 482942"/>
                <a:gd name="connsiteX4" fmla="*/ 71745 w 351813"/>
                <a:gd name="connsiteY4" fmla="*/ 44146 h 482942"/>
                <a:gd name="connsiteX5" fmla="*/ 18970 w 351813"/>
                <a:gd name="connsiteY5" fmla="*/ 115542 h 482942"/>
                <a:gd name="connsiteX6" fmla="*/ 984 w 351813"/>
                <a:gd name="connsiteY6" fmla="*/ 263732 h 482942"/>
                <a:gd name="connsiteX7" fmla="*/ 44766 w 351813"/>
                <a:gd name="connsiteY7" fmla="*/ 404269 h 482942"/>
                <a:gd name="connsiteX8" fmla="*/ 145043 w 351813"/>
                <a:gd name="connsiteY8" fmla="*/ 478003 h 482942"/>
                <a:gd name="connsiteX9" fmla="*/ 254557 w 351813"/>
                <a:gd name="connsiteY9" fmla="*/ 470008 h 482942"/>
                <a:gd name="connsiteX10" fmla="*/ 323770 w 351813"/>
                <a:gd name="connsiteY10" fmla="*/ 420342 h 482942"/>
                <a:gd name="connsiteX11" fmla="*/ 351813 w 351813"/>
                <a:gd name="connsiteY11" fmla="*/ 296943 h 482942"/>
                <a:gd name="connsiteX12" fmla="*/ 323770 w 351813"/>
                <a:gd name="connsiteY12" fmla="*/ 191742 h 482942"/>
                <a:gd name="connsiteX13" fmla="*/ 275613 w 351813"/>
                <a:gd name="connsiteY13" fmla="*/ 140630 h 482942"/>
                <a:gd name="connsiteX14" fmla="*/ 209470 w 351813"/>
                <a:gd name="connsiteY14" fmla="*/ 134592 h 482942"/>
                <a:gd name="connsiteX15" fmla="*/ 201662 w 351813"/>
                <a:gd name="connsiteY15" fmla="*/ 170650 h 482942"/>
                <a:gd name="connsiteX0" fmla="*/ 342820 w 351823"/>
                <a:gd name="connsiteY0" fmla="*/ 115542 h 483535"/>
                <a:gd name="connsiteX1" fmla="*/ 284484 w 351823"/>
                <a:gd name="connsiteY1" fmla="*/ 34835 h 483535"/>
                <a:gd name="connsiteX2" fmla="*/ 210002 w 351823"/>
                <a:gd name="connsiteY2" fmla="*/ 1242 h 483535"/>
                <a:gd name="connsiteX3" fmla="*/ 126525 w 351823"/>
                <a:gd name="connsiteY3" fmla="*/ 10767 h 483535"/>
                <a:gd name="connsiteX4" fmla="*/ 71745 w 351823"/>
                <a:gd name="connsiteY4" fmla="*/ 44146 h 483535"/>
                <a:gd name="connsiteX5" fmla="*/ 18970 w 351823"/>
                <a:gd name="connsiteY5" fmla="*/ 115542 h 483535"/>
                <a:gd name="connsiteX6" fmla="*/ 984 w 351823"/>
                <a:gd name="connsiteY6" fmla="*/ 263732 h 483535"/>
                <a:gd name="connsiteX7" fmla="*/ 44766 w 351823"/>
                <a:gd name="connsiteY7" fmla="*/ 404269 h 483535"/>
                <a:gd name="connsiteX8" fmla="*/ 145043 w 351823"/>
                <a:gd name="connsiteY8" fmla="*/ 478003 h 483535"/>
                <a:gd name="connsiteX9" fmla="*/ 254557 w 351823"/>
                <a:gd name="connsiteY9" fmla="*/ 470008 h 483535"/>
                <a:gd name="connsiteX10" fmla="*/ 326018 w 351823"/>
                <a:gd name="connsiteY10" fmla="*/ 404566 h 483535"/>
                <a:gd name="connsiteX11" fmla="*/ 351813 w 351823"/>
                <a:gd name="connsiteY11" fmla="*/ 296943 h 483535"/>
                <a:gd name="connsiteX12" fmla="*/ 323770 w 351823"/>
                <a:gd name="connsiteY12" fmla="*/ 191742 h 483535"/>
                <a:gd name="connsiteX13" fmla="*/ 275613 w 351823"/>
                <a:gd name="connsiteY13" fmla="*/ 140630 h 483535"/>
                <a:gd name="connsiteX14" fmla="*/ 209470 w 351823"/>
                <a:gd name="connsiteY14" fmla="*/ 134592 h 483535"/>
                <a:gd name="connsiteX15" fmla="*/ 201662 w 351823"/>
                <a:gd name="connsiteY15" fmla="*/ 170650 h 483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51823" h="483535">
                  <a:moveTo>
                    <a:pt x="342820" y="115542"/>
                  </a:moveTo>
                  <a:cubicBezTo>
                    <a:pt x="333724" y="92803"/>
                    <a:pt x="306620" y="53885"/>
                    <a:pt x="284484" y="34835"/>
                  </a:cubicBezTo>
                  <a:cubicBezTo>
                    <a:pt x="262348" y="15785"/>
                    <a:pt x="236328" y="5253"/>
                    <a:pt x="210002" y="1242"/>
                  </a:cubicBezTo>
                  <a:cubicBezTo>
                    <a:pt x="183676" y="-2769"/>
                    <a:pt x="149568" y="3616"/>
                    <a:pt x="126525" y="10767"/>
                  </a:cubicBezTo>
                  <a:cubicBezTo>
                    <a:pt x="103482" y="17918"/>
                    <a:pt x="89671" y="26684"/>
                    <a:pt x="71745" y="44146"/>
                  </a:cubicBezTo>
                  <a:cubicBezTo>
                    <a:pt x="53819" y="61608"/>
                    <a:pt x="30763" y="78944"/>
                    <a:pt x="18970" y="115542"/>
                  </a:cubicBezTo>
                  <a:cubicBezTo>
                    <a:pt x="7177" y="152140"/>
                    <a:pt x="-3315" y="215611"/>
                    <a:pt x="984" y="263732"/>
                  </a:cubicBezTo>
                  <a:cubicBezTo>
                    <a:pt x="5283" y="311853"/>
                    <a:pt x="20756" y="368557"/>
                    <a:pt x="44766" y="404269"/>
                  </a:cubicBezTo>
                  <a:cubicBezTo>
                    <a:pt x="68776" y="439981"/>
                    <a:pt x="110078" y="467046"/>
                    <a:pt x="145043" y="478003"/>
                  </a:cubicBezTo>
                  <a:cubicBezTo>
                    <a:pt x="180008" y="488960"/>
                    <a:pt x="224395" y="482247"/>
                    <a:pt x="254557" y="470008"/>
                  </a:cubicBezTo>
                  <a:cubicBezTo>
                    <a:pt x="284719" y="457769"/>
                    <a:pt x="309809" y="433410"/>
                    <a:pt x="326018" y="404566"/>
                  </a:cubicBezTo>
                  <a:cubicBezTo>
                    <a:pt x="342227" y="375722"/>
                    <a:pt x="352188" y="332414"/>
                    <a:pt x="351813" y="296943"/>
                  </a:cubicBezTo>
                  <a:cubicBezTo>
                    <a:pt x="351438" y="261472"/>
                    <a:pt x="336470" y="217794"/>
                    <a:pt x="323770" y="191742"/>
                  </a:cubicBezTo>
                  <a:cubicBezTo>
                    <a:pt x="311070" y="165690"/>
                    <a:pt x="298854" y="148377"/>
                    <a:pt x="275613" y="140630"/>
                  </a:cubicBezTo>
                  <a:cubicBezTo>
                    <a:pt x="251531" y="124575"/>
                    <a:pt x="221795" y="129589"/>
                    <a:pt x="209470" y="134592"/>
                  </a:cubicBezTo>
                  <a:cubicBezTo>
                    <a:pt x="197145" y="139595"/>
                    <a:pt x="190026" y="170650"/>
                    <a:pt x="201662" y="170650"/>
                  </a:cubicBezTo>
                </a:path>
              </a:pathLst>
            </a:custGeom>
            <a:ln w="25400">
              <a:solidFill>
                <a:schemeClr val="accent5">
                  <a:lumMod val="75000"/>
                </a:schemeClr>
              </a:solidFill>
            </a:ln>
            <a:effectLst>
              <a:outerShdw blurRad="508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6821751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z="3800" noProof="1"/>
              <a:t>EntityDataSource</a:t>
            </a:r>
            <a:r>
              <a:rPr lang="en-US" sz="3800" dirty="0"/>
              <a:t> – Example </a:t>
            </a:r>
            <a:r>
              <a:rPr lang="en-US" sz="3800" dirty="0" smtClean="0"/>
              <a:t>(3)</a:t>
            </a:r>
            <a:endParaRPr lang="bg-BG" sz="38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1950" indent="-361950">
              <a:lnSpc>
                <a:spcPct val="110000"/>
              </a:lnSpc>
              <a:buFont typeface="+mj-lt"/>
              <a:buAutoNum type="arabicPeriod" startAt="5"/>
              <a:tabLst/>
            </a:pPr>
            <a:r>
              <a:rPr lang="en-US" sz="3000" dirty="0" smtClean="0"/>
              <a:t>The VS Designer will then display the available Entity Containers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5900" y="2133600"/>
            <a:ext cx="6648450" cy="415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081774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z="3800" noProof="1"/>
              <a:t>EntityDataSource</a:t>
            </a:r>
            <a:r>
              <a:rPr lang="en-US" sz="3800" dirty="0"/>
              <a:t> – Example </a:t>
            </a:r>
            <a:r>
              <a:rPr lang="en-US" sz="3800" dirty="0" smtClean="0"/>
              <a:t>(4)</a:t>
            </a:r>
            <a:endParaRPr lang="bg-BG" sz="380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33400" y="1905000"/>
            <a:ext cx="8077200" cy="398570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3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asp:EntityDataSource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3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ID="EntityDataSourceCustomers" runat="server" 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3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ConnectionString="name=NorthwindEntities" 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3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DefaultContainerName="NorthwindEntities" 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3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EntitySetName="Customers" </a:t>
            </a:r>
            <a:r>
              <a:rPr lang="en-US" sz="23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3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&lt;asp:ListBox ID="ListBoxCustomers" runat="server</a:t>
            </a:r>
            <a:r>
              <a:rPr lang="en-US" sz="23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endParaRPr lang="en-US" sz="23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3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DataSourceID="EntityDataSourceCustomers" 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3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DataTextField="CompanyName" Rows="10</a:t>
            </a:r>
            <a:r>
              <a:rPr lang="en-US" sz="23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DataValueField</a:t>
            </a:r>
            <a:r>
              <a:rPr lang="en-US" sz="23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="CustomerID" /&gt;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ListBox</a:t>
            </a:r>
            <a:r>
              <a:rPr lang="en-US" sz="3000" dirty="0" smtClean="0"/>
              <a:t> control bound an 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EntityDataSource</a:t>
            </a:r>
            <a:r>
              <a:rPr lang="en-US" sz="3000" dirty="0" smtClean="0"/>
              <a:t>: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5152572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0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4243450"/>
            <a:ext cx="7620000" cy="1295400"/>
          </a:xfrm>
        </p:spPr>
        <p:txBody>
          <a:bodyPr/>
          <a:lstStyle/>
          <a:p>
            <a:r>
              <a:rPr lang="en-US" noProof="1" smtClean="0"/>
              <a:t>ListBox</a:t>
            </a:r>
            <a:r>
              <a:rPr lang="en-US" dirty="0" smtClean="0"/>
              <a:t> Bound to EF through Entity</a:t>
            </a:r>
            <a:r>
              <a:rPr lang="bg-BG" dirty="0" smtClean="0"/>
              <a:t>DataSource</a:t>
            </a:r>
            <a:endParaRPr lang="bg-BG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066800" y="5755480"/>
            <a:ext cx="7010400" cy="569120"/>
          </a:xfrm>
        </p:spPr>
        <p:txBody>
          <a:bodyPr/>
          <a:lstStyle/>
          <a:p>
            <a:r>
              <a:rPr dirty="0" smtClean="0"/>
              <a:t>Live Demo</a:t>
            </a:r>
            <a:endParaRPr lang="bg-BG" dirty="0"/>
          </a:p>
        </p:txBody>
      </p:sp>
      <p:grpSp>
        <p:nvGrpSpPr>
          <p:cNvPr id="3" name="Group 2"/>
          <p:cNvGrpSpPr/>
          <p:nvPr/>
        </p:nvGrpSpPr>
        <p:grpSpPr>
          <a:xfrm>
            <a:off x="2857500" y="1091010"/>
            <a:ext cx="3429000" cy="2718990"/>
            <a:chOff x="5909930" y="650738"/>
            <a:chExt cx="2700670" cy="1981468"/>
          </a:xfrm>
        </p:grpSpPr>
        <p:pic>
          <p:nvPicPr>
            <p:cNvPr id="7" name="Picture 2" descr="C:\Trash\LINQ-to-SQL.jpg"/>
            <p:cNvPicPr>
              <a:picLocks noChangeAspect="1" noChangeArrowheads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09930" y="650738"/>
              <a:ext cx="2700670" cy="1981468"/>
            </a:xfrm>
            <a:prstGeom prst="roundRect">
              <a:avLst>
                <a:gd name="adj" fmla="val 2300"/>
              </a:avLst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2" name="Rounded Rectangle 1"/>
            <p:cNvSpPr/>
            <p:nvPr/>
          </p:nvSpPr>
          <p:spPr>
            <a:xfrm>
              <a:off x="5919454" y="663438"/>
              <a:ext cx="2678445" cy="473212"/>
            </a:xfrm>
            <a:prstGeom prst="roundRect">
              <a:avLst>
                <a:gd name="adj" fmla="val 8927"/>
              </a:avLst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Entity Framework</a:t>
              </a:r>
              <a:endParaRPr lang="en-US" sz="28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pic>
        <p:nvPicPr>
          <p:cNvPr id="3074" name="Picture 2" descr="http://findicons.com/files/icons/582/the_last_order/128/default_document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829300" y="990600"/>
            <a:ext cx="2663771" cy="2917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document,file,pape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28909">
            <a:off x="642862" y="1111619"/>
            <a:ext cx="2512717" cy="2512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907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Master-Detail </a:t>
            </a:r>
            <a:r>
              <a:rPr lang="en-US" dirty="0" smtClean="0"/>
              <a:t>Navigation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Master-details navigation could be implemented through filtering: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2186050"/>
            <a:ext cx="7924800" cy="412420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&lt;asp:EntityDataSource ID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="DSCustomers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runat="server" 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EntitySetName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="Customers" …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/&gt;</a:t>
            </a: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asp:ListBox ID="ListBoxCustomers" runat="server" 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DataSourceID="EntityDataSourceCustomers"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 /&gt;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&lt;asp:EntityDataSource ID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="DSOrders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runat="server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EntitySetName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Orders" </a:t>
            </a:r>
            <a:r>
              <a:rPr lang="en-US" sz="2000" b="1" noProof="1" smtClean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Where</a:t>
            </a:r>
            <a:r>
              <a:rPr lang="en-US" sz="2000" b="1" noProof="1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="it.CustomerID=@CustID"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&lt;WhereParameters&gt;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&lt;asp:ControlParameter Name="CustID" Type="String"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000" b="1" noProof="1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ControlID="ListBoxCustomers" /&gt;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&lt;/WhereParameters&gt;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&lt;/asp:EntityDataSource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endParaRPr lang="bg-BG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0900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EntityDataSource</a:t>
            </a:r>
            <a:r>
              <a:rPr lang="en-US" dirty="0"/>
              <a:t>: Hints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access navigational properties in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EntityDataSource</a:t>
            </a:r>
            <a:r>
              <a:rPr lang="en-US" dirty="0"/>
              <a:t> use "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Include</a:t>
            </a:r>
            <a:r>
              <a:rPr lang="en-US" dirty="0"/>
              <a:t>"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spcBef>
                <a:spcPts val="1800"/>
              </a:spcBef>
            </a:pPr>
            <a:r>
              <a:rPr lang="en-US" dirty="0"/>
              <a:t>To use strongly-typed binding (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ItemType</a:t>
            </a:r>
            <a:r>
              <a:rPr lang="en-US" dirty="0"/>
              <a:t>) use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EnableFlattening="false"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2145475"/>
            <a:ext cx="7924800" cy="19543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&lt;asp:EntityDataSource ID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="DataSourceOrderDetails"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ConnectionString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="name=NorthwindEntities" 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DefaultContainerName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="NorthwindEntities" 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EntitySetName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="Order_Details" </a:t>
            </a:r>
            <a:r>
              <a:rPr lang="en-US" sz="2200" b="1" noProof="1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Include="Product"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runat="server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… /&gt;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9600" y="5499323"/>
            <a:ext cx="7924800" cy="8371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&lt;asp:EntityDataSource ID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="DataSourceOrderDetails"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runat="server" </a:t>
            </a:r>
            <a:r>
              <a:rPr lang="en-US" sz="2200" b="1" noProof="1" smtClean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EnableFlattening</a:t>
            </a:r>
            <a:r>
              <a:rPr lang="en-US" sz="2200" b="1" noProof="1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="false</a:t>
            </a:r>
            <a:r>
              <a:rPr lang="en-US" sz="2200" b="1" noProof="1" smtClean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 /&gt;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87073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0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4444176"/>
            <a:ext cx="8229600" cy="1295400"/>
          </a:xfrm>
        </p:spPr>
        <p:txBody>
          <a:bodyPr/>
          <a:lstStyle/>
          <a:p>
            <a:r>
              <a:rPr lang="en-US" noProof="1" smtClean="0"/>
              <a:t>Master-Details Navigation (EntityDataSource + Filters)</a:t>
            </a:r>
            <a:endParaRPr lang="bg-BG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066800" y="5932456"/>
            <a:ext cx="7010400" cy="569120"/>
          </a:xfrm>
        </p:spPr>
        <p:txBody>
          <a:bodyPr/>
          <a:lstStyle/>
          <a:p>
            <a:r>
              <a:rPr dirty="0" smtClean="0"/>
              <a:t>Live Demo</a:t>
            </a:r>
            <a:endParaRPr lang="bg-BG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4050" y="859540"/>
            <a:ext cx="6272150" cy="3255260"/>
          </a:xfrm>
          <a:prstGeom prst="roundRect">
            <a:avLst>
              <a:gd name="adj" fmla="val 1398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0063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z="3800" noProof="1" smtClean="0"/>
              <a:t>Editable </a:t>
            </a:r>
            <a:r>
              <a:rPr lang="en-US" sz="3800" dirty="0" smtClean="0"/>
              <a:t>Entity</a:t>
            </a:r>
            <a:r>
              <a:rPr lang="bg-BG" sz="3800" dirty="0" smtClean="0"/>
              <a:t>DataSource</a:t>
            </a:r>
            <a:endParaRPr lang="bg-BG" sz="380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5800" y="1143000"/>
            <a:ext cx="7772400" cy="517064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&lt;asp:EntityDataSource ID="EntityDataSourceCustomers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runat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server" ConnectionString="name=…"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DefaultContainerName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="NorthwindEntities"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EnableInsert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="True" EnableUpdate="True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EnableDelete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True" EntitySetName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="Customers"&gt;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asp:EntityDataSource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&lt;asp:ListView ID="ListViewCustomers" runat="server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DataKeyNames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="CustomerID"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DataSourceID="EntityDataSourceCustomers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&lt;LayoutTemplate&gt;…&lt;/LayoutTemplate&gt;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&lt;ItemTemplate&gt;…&lt;/ItemTemplate&gt;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EditTemplate&gt;…&lt;/EditItemTemplate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&lt;InsertTemplate&gt;…&lt;/InsertItemTemplate&gt;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asp:ListView&gt;</a:t>
            </a:r>
            <a:endParaRPr lang="bg-BG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72043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>
                <a:latin typeface="Consolas" pitchFamily="49" charset="0"/>
                <a:cs typeface="Consolas" pitchFamily="49" charset="0"/>
              </a:rPr>
              <a:t>BindItem</a:t>
            </a:r>
            <a:r>
              <a:rPr lang="en-US" dirty="0" smtClean="0"/>
              <a:t> and </a:t>
            </a:r>
            <a:r>
              <a:rPr lang="en-US" noProof="1" smtClean="0">
                <a:latin typeface="Consolas" pitchFamily="49" charset="0"/>
                <a:cs typeface="Consolas" pitchFamily="49" charset="0"/>
              </a:rPr>
              <a:t>Bind(…)</a:t>
            </a:r>
            <a:endParaRPr lang="en-US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Editable controls require a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two-way binding </a:t>
            </a:r>
            <a:r>
              <a:rPr lang="en-US" dirty="0" smtClean="0"/>
              <a:t>(data field </a:t>
            </a:r>
            <a:r>
              <a:rPr lang="en-US" dirty="0" smtClean="0">
                <a:sym typeface="Wingdings" pitchFamily="2" charset="2"/>
              </a:rPr>
              <a:t> UI control)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Use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BindItem.Field</a:t>
            </a:r>
            <a:r>
              <a:rPr lang="en-US" dirty="0" smtClean="0">
                <a:sym typeface="Wingdings" pitchFamily="2" charset="2"/>
              </a:rPr>
              <a:t> for strongly-typed binding instead of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Item.Field</a:t>
            </a:r>
            <a:endParaRPr lang="en-US" dirty="0" smtClean="0">
              <a:sym typeface="Wingdings" pitchFamily="2" charset="2"/>
            </a:endParaRPr>
          </a:p>
          <a:p>
            <a:pPr lvl="1"/>
            <a:r>
              <a:rPr lang="en-US" dirty="0">
                <a:sym typeface="Wingdings" pitchFamily="2" charset="2"/>
              </a:rPr>
              <a:t>Use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Bind("PropertyPath")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>
                <a:sym typeface="Wingdings" pitchFamily="2" charset="2"/>
              </a:rPr>
              <a:t>for </a:t>
            </a:r>
            <a:r>
              <a:rPr lang="en-US" dirty="0" smtClean="0">
                <a:sym typeface="Wingdings" pitchFamily="2" charset="2"/>
              </a:rPr>
              <a:t>standard binding instead </a:t>
            </a:r>
            <a:r>
              <a:rPr lang="en-US" dirty="0">
                <a:sym typeface="Wingdings" pitchFamily="2" charset="2"/>
              </a:rPr>
              <a:t>of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Eval("PropertyPath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")</a:t>
            </a:r>
            <a:endParaRPr lang="en-US" dirty="0">
              <a:sym typeface="Wingdings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5800" y="4464571"/>
            <a:ext cx="7772400" cy="17851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&lt;EditItemTemplate&gt;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Company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Name: &lt;asp:TextBox ID="TextBoxCompanyName" 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runat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="server" Text='&lt;%# </a:t>
            </a:r>
            <a:r>
              <a:rPr lang="en-US" sz="2000" b="1" noProof="1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BindItem.CompanyName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%&gt;' /&gt;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…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&lt;/EditItemTemplate&gt;</a:t>
            </a:r>
            <a:endParaRPr lang="bg-BG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5572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sp>
        <p:nvSpPr>
          <p:cNvPr id="46182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 marL="446088" indent="-446088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dirty="0" smtClean="0"/>
              <a:t>ASP.NET Data Source Controls</a:t>
            </a:r>
          </a:p>
          <a:p>
            <a:pPr marL="712788" lvl="1" indent="-365125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SqlDataSource</a:t>
            </a:r>
          </a:p>
          <a:p>
            <a:pPr marL="712788" lvl="1" indent="-365125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EntityDataSource</a:t>
            </a:r>
          </a:p>
          <a:p>
            <a:pPr marL="712788" lvl="1" indent="-365125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ObjectDataSource</a:t>
            </a:r>
          </a:p>
          <a:p>
            <a:pPr marL="446088" indent="-446088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smtClean="0"/>
              <a:t>Accessing ADO.NET </a:t>
            </a:r>
            <a:r>
              <a:rPr lang="en-US" dirty="0" smtClean="0"/>
              <a:t>Entity Framework</a:t>
            </a:r>
            <a:br>
              <a:rPr lang="en-US" dirty="0" smtClean="0"/>
            </a:br>
            <a:r>
              <a:rPr lang="en-US" dirty="0" smtClean="0"/>
              <a:t>with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EntityDataSource</a:t>
            </a:r>
          </a:p>
          <a:p>
            <a:pPr marL="804863" lvl="1" indent="-457200">
              <a:lnSpc>
                <a:spcPct val="100000"/>
              </a:lnSpc>
            </a:pPr>
            <a:r>
              <a:rPr lang="en-US" dirty="0" smtClean="0"/>
              <a:t>Working with Editable Controls</a:t>
            </a:r>
            <a:endParaRPr lang="en-US" dirty="0"/>
          </a:p>
          <a:p>
            <a:pPr marL="804863" lvl="1" indent="-457200">
              <a:lnSpc>
                <a:spcPct val="100000"/>
              </a:lnSpc>
            </a:pPr>
            <a:r>
              <a:rPr lang="en-US" dirty="0" smtClean="0"/>
              <a:t>Master-Details Navigation</a:t>
            </a:r>
            <a:endParaRPr lang="en-US" dirty="0"/>
          </a:p>
          <a:p>
            <a:pPr marL="446088" indent="-446088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dirty="0" smtClean="0"/>
              <a:t>Model Binding in Web Forms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2052" name="Picture 4" descr="D:\Trash\EntityDataSource-in-V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1941013"/>
            <a:ext cx="3886200" cy="878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64447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0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4343400"/>
            <a:ext cx="7620000" cy="1295400"/>
          </a:xfrm>
        </p:spPr>
        <p:txBody>
          <a:bodyPr/>
          <a:lstStyle/>
          <a:p>
            <a:r>
              <a:rPr lang="en-US" noProof="1" smtClean="0"/>
              <a:t>Editable ListView with</a:t>
            </a:r>
            <a:r>
              <a:rPr lang="en-US" dirty="0" smtClean="0"/>
              <a:t> EF and Entity</a:t>
            </a:r>
            <a:r>
              <a:rPr lang="bg-BG" dirty="0" smtClean="0"/>
              <a:t>DataSource</a:t>
            </a:r>
            <a:endParaRPr lang="bg-BG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066800" y="5715000"/>
            <a:ext cx="7010400" cy="569120"/>
          </a:xfrm>
        </p:spPr>
        <p:txBody>
          <a:bodyPr/>
          <a:lstStyle/>
          <a:p>
            <a:r>
              <a:rPr dirty="0" smtClean="0"/>
              <a:t>Live Demo</a:t>
            </a:r>
            <a:endParaRPr lang="bg-BG" dirty="0"/>
          </a:p>
        </p:txBody>
      </p:sp>
      <p:grpSp>
        <p:nvGrpSpPr>
          <p:cNvPr id="9" name="Group 8"/>
          <p:cNvGrpSpPr/>
          <p:nvPr/>
        </p:nvGrpSpPr>
        <p:grpSpPr>
          <a:xfrm rot="21363153">
            <a:off x="4648201" y="786210"/>
            <a:ext cx="3429000" cy="2718990"/>
            <a:chOff x="5909930" y="650738"/>
            <a:chExt cx="2700670" cy="1981468"/>
          </a:xfrm>
        </p:grpSpPr>
        <p:pic>
          <p:nvPicPr>
            <p:cNvPr id="10" name="Picture 2" descr="C:\Trash\LINQ-to-SQL.jpg"/>
            <p:cNvPicPr>
              <a:picLocks noChangeAspect="1" noChangeArrowheads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09930" y="650738"/>
              <a:ext cx="2700670" cy="1981468"/>
            </a:xfrm>
            <a:prstGeom prst="roundRect">
              <a:avLst>
                <a:gd name="adj" fmla="val 2300"/>
              </a:avLst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11" name="Rounded Rectangle 10"/>
            <p:cNvSpPr/>
            <p:nvPr/>
          </p:nvSpPr>
          <p:spPr>
            <a:xfrm>
              <a:off x="5919454" y="663438"/>
              <a:ext cx="2678445" cy="473212"/>
            </a:xfrm>
            <a:prstGeom prst="roundRect">
              <a:avLst>
                <a:gd name="adj" fmla="val 8927"/>
              </a:avLst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Entity Framework</a:t>
              </a:r>
              <a:endParaRPr lang="en-US" sz="28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pic>
        <p:nvPicPr>
          <p:cNvPr id="4100" name="Picture 4" descr="office,document,file,pap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21676">
            <a:off x="2487487" y="941514"/>
            <a:ext cx="2743200" cy="27432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http://findicons.com/files/icons/728/database/256/database_2_256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434756">
            <a:off x="590574" y="1523183"/>
            <a:ext cx="2438400" cy="24384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4581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ObjectDataSource</a:t>
            </a:r>
            <a:endParaRPr lang="bg-BG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ct val="105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ObjectDataSource</a:t>
            </a:r>
            <a:r>
              <a:rPr lang="en-US" dirty="0" smtClean="0"/>
              <a:t> </a:t>
            </a:r>
            <a:r>
              <a:rPr lang="en-US" noProof="1" smtClean="0"/>
              <a:t>enables data-binding of UI control to collection of objects</a:t>
            </a:r>
          </a:p>
          <a:p>
            <a:pPr lvl="1">
              <a:lnSpc>
                <a:spcPct val="105000"/>
              </a:lnSpc>
            </a:pPr>
            <a:r>
              <a:rPr lang="en-US" noProof="1" smtClean="0"/>
              <a:t>Instead of directly binding to a database</a:t>
            </a:r>
          </a:p>
          <a:p>
            <a:pPr>
              <a:lnSpc>
                <a:spcPct val="105000"/>
              </a:lnSpc>
            </a:pPr>
            <a:r>
              <a:rPr lang="en-US" noProof="1" smtClean="0"/>
              <a:t>Needs a middle-tier business object class</a:t>
            </a:r>
          </a:p>
          <a:p>
            <a:pPr lvl="1"/>
            <a:r>
              <a:rPr lang="en-US" noProof="1"/>
              <a:t>A class </a:t>
            </a:r>
            <a:r>
              <a:rPr lang="en-US" noProof="1" smtClean="0"/>
              <a:t>providing the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Select</a:t>
            </a:r>
            <a:r>
              <a:rPr lang="en-US" noProof="1"/>
              <a:t>,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Update</a:t>
            </a:r>
            <a:r>
              <a:rPr lang="en-US" noProof="1"/>
              <a:t>,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Insert</a:t>
            </a:r>
            <a:r>
              <a:rPr lang="en-US" noProof="1"/>
              <a:t>,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Delete</a:t>
            </a:r>
            <a:r>
              <a:rPr lang="en-US" noProof="1"/>
              <a:t> </a:t>
            </a:r>
            <a:r>
              <a:rPr lang="en-US" noProof="1" smtClean="0"/>
              <a:t>methods (CRUD operations)</a:t>
            </a:r>
          </a:p>
          <a:p>
            <a:pPr>
              <a:lnSpc>
                <a:spcPct val="105000"/>
              </a:lnSpc>
            </a:pPr>
            <a:r>
              <a:rPr lang="en-US" noProof="1" smtClean="0"/>
              <a:t>ObjectDataSource properties</a:t>
            </a:r>
          </a:p>
          <a:p>
            <a:pPr lvl="1">
              <a:lnSpc>
                <a:spcPct val="105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TypeName</a:t>
            </a:r>
            <a:r>
              <a:rPr lang="en-US" noProof="1" smtClean="0"/>
              <a:t> – name of the business object class</a:t>
            </a:r>
            <a:endParaRPr lang="en-US" noProof="1" smtClean="0">
              <a:solidFill>
                <a:schemeClr val="tx1"/>
              </a:solidFill>
            </a:endParaRPr>
          </a:p>
          <a:p>
            <a:pPr lvl="1">
              <a:lnSpc>
                <a:spcPct val="105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SelectMethod</a:t>
            </a:r>
            <a:r>
              <a:rPr lang="en-US" noProof="1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UpdateMethod</a:t>
            </a:r>
            <a:r>
              <a:rPr lang="en-US" noProof="1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…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342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>
                <a:solidFill>
                  <a:schemeClr val="tx1"/>
                </a:solidFill>
              </a:rPr>
              <a:t>ObjectDataSource</a:t>
            </a:r>
            <a:r>
              <a:rPr lang="en-US" dirty="0" smtClean="0">
                <a:solidFill>
                  <a:schemeClr val="tx1"/>
                </a:solidFill>
              </a:rPr>
              <a:t> –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5" name="Text Placeholder 6"/>
          <p:cNvSpPr txBox="1">
            <a:spLocks/>
          </p:cNvSpPr>
          <p:nvPr/>
        </p:nvSpPr>
        <p:spPr>
          <a:xfrm>
            <a:off x="685800" y="1030843"/>
            <a:ext cx="7772400" cy="529375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noProof="1" smtClean="0"/>
              <a:t>&lt;asp:ObjectDataSource ID="dsProducts"</a:t>
            </a:r>
          </a:p>
          <a:p>
            <a:pPr>
              <a:lnSpc>
                <a:spcPct val="110000"/>
              </a:lnSpc>
            </a:pPr>
            <a:r>
              <a:rPr lang="en-US" noProof="1" smtClean="0"/>
              <a:t>  runat="server" TypeName="ObjectDataSourceProducts"</a:t>
            </a:r>
          </a:p>
          <a:p>
            <a:pPr>
              <a:lnSpc>
                <a:spcPct val="110000"/>
              </a:lnSpc>
            </a:pPr>
            <a:r>
              <a:rPr lang="en-US" noProof="1" smtClean="0"/>
              <a:t>  SelectMethod="GetAll" InsertMethod="Insert"</a:t>
            </a:r>
          </a:p>
          <a:p>
            <a:pPr>
              <a:lnSpc>
                <a:spcPct val="110000"/>
              </a:lnSpc>
            </a:pPr>
            <a:r>
              <a:rPr lang="en-US" noProof="1" smtClean="0"/>
              <a:t>  UpdateMethod="Update" DeleteMethod="Delete"&gt;</a:t>
            </a:r>
          </a:p>
          <a:p>
            <a:pPr>
              <a:lnSpc>
                <a:spcPct val="110000"/>
              </a:lnSpc>
            </a:pPr>
            <a:r>
              <a:rPr lang="en-US" noProof="1" smtClean="0"/>
              <a:t>&lt;/asp:ObjectDataSource&gt;</a:t>
            </a:r>
          </a:p>
          <a:p>
            <a:pPr>
              <a:lnSpc>
                <a:spcPct val="110000"/>
              </a:lnSpc>
              <a:spcBef>
                <a:spcPts val="1800"/>
              </a:spcBef>
            </a:pPr>
            <a:r>
              <a:rPr lang="en-US" noProof="1" smtClean="0"/>
              <a:t>&lt;asp:GridView ID="GridViewProducts" runat="server"</a:t>
            </a:r>
          </a:p>
          <a:p>
            <a:pPr>
              <a:lnSpc>
                <a:spcPct val="110000"/>
              </a:lnSpc>
            </a:pPr>
            <a:r>
              <a:rPr lang="en-US" noProof="1" smtClean="0"/>
              <a:t>  DataSourceID="dsProducts" DataKeyNames="ProductID"&gt;</a:t>
            </a:r>
          </a:p>
          <a:p>
            <a:pPr>
              <a:lnSpc>
                <a:spcPct val="110000"/>
              </a:lnSpc>
            </a:pPr>
            <a:r>
              <a:rPr lang="en-US" noProof="1" smtClean="0"/>
              <a:t>&lt;/asp:GridView&gt;</a:t>
            </a:r>
          </a:p>
          <a:p>
            <a:pPr>
              <a:lnSpc>
                <a:spcPct val="110000"/>
              </a:lnSpc>
              <a:spcBef>
                <a:spcPts val="1800"/>
              </a:spcBef>
            </a:pPr>
            <a:r>
              <a:rPr lang="en-US" noProof="1" smtClean="0"/>
              <a:t>public class ObjectDataSourceProducts</a:t>
            </a:r>
          </a:p>
          <a:p>
            <a:pPr>
              <a:lnSpc>
                <a:spcPct val="110000"/>
              </a:lnSpc>
            </a:pPr>
            <a:r>
              <a:rPr lang="en-US" noProof="1" smtClean="0"/>
              <a:t>{</a:t>
            </a:r>
          </a:p>
          <a:p>
            <a:pPr>
              <a:lnSpc>
                <a:spcPct val="110000"/>
              </a:lnSpc>
            </a:pPr>
            <a:r>
              <a:rPr lang="en-US" noProof="1" smtClean="0"/>
              <a:t>  public IEnumerable&lt;Product&gt; GetAll() { … }</a:t>
            </a:r>
          </a:p>
          <a:p>
            <a:pPr>
              <a:lnSpc>
                <a:spcPct val="110000"/>
              </a:lnSpc>
            </a:pPr>
            <a:r>
              <a:rPr lang="en-US" noProof="1" smtClean="0">
                <a:effectLst/>
              </a:rPr>
              <a:t>  public</a:t>
            </a:r>
            <a:r>
              <a:rPr lang="en-US" noProof="1" smtClean="0"/>
              <a:t> </a:t>
            </a:r>
            <a:r>
              <a:rPr lang="en-US" noProof="1" smtClean="0">
                <a:effectLst/>
              </a:rPr>
              <a:t>int</a:t>
            </a:r>
            <a:r>
              <a:rPr lang="en-US" noProof="1" smtClean="0"/>
              <a:t> UpdateProduct(Product p) { … }</a:t>
            </a:r>
          </a:p>
          <a:p>
            <a:pPr>
              <a:lnSpc>
                <a:spcPct val="110000"/>
              </a:lnSpc>
            </a:pPr>
            <a:r>
              <a:rPr lang="en-US" noProof="1" smtClean="0"/>
              <a:t>  …</a:t>
            </a:r>
          </a:p>
          <a:p>
            <a:pPr>
              <a:lnSpc>
                <a:spcPct val="110000"/>
              </a:lnSpc>
            </a:pPr>
            <a:r>
              <a:rPr lang="en-US" noProof="1" smtClean="0"/>
              <a:t>}</a:t>
            </a:r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2095478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/>
          <a:lstStyle/>
          <a:p>
            <a:r>
              <a:rPr lang="en-US" sz="3600" dirty="0" smtClean="0"/>
              <a:t>Building File System Explorer</a:t>
            </a:r>
            <a:br>
              <a:rPr lang="en-US" sz="3600" dirty="0" smtClean="0"/>
            </a:br>
            <a:r>
              <a:rPr lang="en-US" sz="3600" dirty="0" smtClean="0"/>
              <a:t>with </a:t>
            </a:r>
            <a:r>
              <a:rPr lang="en-US" sz="3600" noProof="1" smtClean="0"/>
              <a:t>ObjectDataSource</a:t>
            </a:r>
            <a:endParaRPr lang="en-US" sz="3600" noProof="1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447800"/>
            <a:ext cx="8686800" cy="5257800"/>
          </a:xfrm>
        </p:spPr>
        <p:txBody>
          <a:bodyPr/>
          <a:lstStyle/>
          <a:p>
            <a:pPr marL="361950" indent="-361950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sz="3000" dirty="0" smtClean="0"/>
              <a:t>Define a class to get all files from given folder </a:t>
            </a:r>
          </a:p>
          <a:p>
            <a:pPr marL="361950" indent="-361950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sz="3000" dirty="0" smtClean="0"/>
              <a:t>Add 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GetAllFiles()</a:t>
            </a:r>
            <a:r>
              <a:rPr lang="en-US" sz="3000" noProof="1" smtClean="0"/>
              <a:t> method to return a collection of 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FileInfo</a:t>
            </a:r>
            <a:r>
              <a:rPr lang="en-US" sz="3000" noProof="1"/>
              <a:t> objects</a:t>
            </a:r>
            <a:endParaRPr lang="en-US" sz="3000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657412" name="Rectangle 4"/>
          <p:cNvSpPr>
            <a:spLocks noChangeArrowheads="1"/>
          </p:cNvSpPr>
          <p:nvPr/>
        </p:nvSpPr>
        <p:spPr bwMode="auto">
          <a:xfrm>
            <a:off x="609600" y="3352800"/>
            <a:ext cx="7924800" cy="28623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FileSystemManager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static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IEnumerable&lt;FileInfo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GetAll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Files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folder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files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Directory.GetFiles(folder);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files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bg-BG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68840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/>
          <a:lstStyle/>
          <a:p>
            <a:r>
              <a:rPr lang="en-US" sz="3600" dirty="0"/>
              <a:t>Building File System Explorer</a:t>
            </a:r>
            <a:br>
              <a:rPr lang="en-US" sz="3600" dirty="0"/>
            </a:br>
            <a:r>
              <a:rPr lang="en-US" sz="3600" dirty="0"/>
              <a:t>with </a:t>
            </a:r>
            <a:r>
              <a:rPr lang="en-US" sz="3600" noProof="1" smtClean="0"/>
              <a:t>ObjectDataSource (2)</a:t>
            </a:r>
            <a:endParaRPr lang="bg-BG" sz="36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5410200"/>
          </a:xfrm>
        </p:spPr>
        <p:txBody>
          <a:bodyPr/>
          <a:lstStyle/>
          <a:p>
            <a:pPr marL="355600" indent="-355600">
              <a:lnSpc>
                <a:spcPct val="100000"/>
              </a:lnSpc>
              <a:buFont typeface="+mj-lt"/>
              <a:buAutoNum type="arabicPeriod" startAt="3"/>
              <a:tabLst/>
            </a:pPr>
            <a:r>
              <a:rPr lang="en-US" sz="3000" dirty="0" smtClean="0"/>
              <a:t>Add a 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ListView</a:t>
            </a:r>
            <a:r>
              <a:rPr lang="en-US" sz="3000" dirty="0" smtClean="0"/>
              <a:t> control in the form</a:t>
            </a:r>
          </a:p>
          <a:p>
            <a:pPr marL="361950" indent="-361950">
              <a:lnSpc>
                <a:spcPct val="100000"/>
              </a:lnSpc>
              <a:buFont typeface="+mj-lt"/>
              <a:buAutoNum type="arabicPeriod" startAt="3"/>
              <a:tabLst/>
            </a:pPr>
            <a:r>
              <a:rPr lang="en-US" sz="3000" dirty="0" smtClean="0"/>
              <a:t>Bind the 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ListView</a:t>
            </a:r>
            <a:r>
              <a:rPr lang="en-US" sz="3000" dirty="0" smtClean="0"/>
              <a:t> to the 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ObjectDataSource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pic>
        <p:nvPicPr>
          <p:cNvPr id="659462" name="Picture 6" descr="listViewLinq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5650" y="2819400"/>
            <a:ext cx="4679950" cy="1266825"/>
          </a:xfrm>
          <a:prstGeom prst="roundRect">
            <a:avLst>
              <a:gd name="adj" fmla="val 7644"/>
            </a:avLst>
          </a:prstGeom>
          <a:noFill/>
          <a:ln w="6350">
            <a:solidFill>
              <a:srgbClr val="000000"/>
            </a:solidFill>
            <a:miter lim="800000"/>
            <a:headEnd/>
            <a:tailEnd/>
          </a:ln>
        </p:spPr>
      </p:pic>
      <p:grpSp>
        <p:nvGrpSpPr>
          <p:cNvPr id="2" name="Group 1"/>
          <p:cNvGrpSpPr/>
          <p:nvPr/>
        </p:nvGrpSpPr>
        <p:grpSpPr>
          <a:xfrm>
            <a:off x="2025650" y="4467225"/>
            <a:ext cx="4679950" cy="1824038"/>
            <a:chOff x="2025650" y="4543425"/>
            <a:chExt cx="4679950" cy="1824038"/>
          </a:xfrm>
        </p:grpSpPr>
        <p:pic>
          <p:nvPicPr>
            <p:cNvPr id="659463" name="Picture 7" descr="objDataSourceCategories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25650" y="4543425"/>
              <a:ext cx="4679950" cy="1824038"/>
            </a:xfrm>
            <a:prstGeom prst="roundRect">
              <a:avLst>
                <a:gd name="adj" fmla="val 2742"/>
              </a:avLst>
            </a:prstGeom>
            <a:noFill/>
            <a:ln w="6350">
              <a:solidFill>
                <a:srgbClr val="000000"/>
              </a:solidFill>
              <a:miter lim="800000"/>
              <a:headEnd/>
              <a:tailEnd/>
            </a:ln>
          </p:spPr>
        </p:pic>
        <p:sp>
          <p:nvSpPr>
            <p:cNvPr id="8" name="Freeform 7"/>
            <p:cNvSpPr/>
            <p:nvPr/>
          </p:nvSpPr>
          <p:spPr>
            <a:xfrm>
              <a:off x="4636325" y="4656342"/>
              <a:ext cx="445325" cy="513383"/>
            </a:xfrm>
            <a:custGeom>
              <a:avLst/>
              <a:gdLst>
                <a:gd name="connsiteX0" fmla="*/ 337010 w 349538"/>
                <a:gd name="connsiteY0" fmla="*/ 114300 h 504825"/>
                <a:gd name="connsiteX1" fmla="*/ 298910 w 349538"/>
                <a:gd name="connsiteY1" fmla="*/ 38100 h 504825"/>
                <a:gd name="connsiteX2" fmla="*/ 270335 w 349538"/>
                <a:gd name="connsiteY2" fmla="*/ 19050 h 504825"/>
                <a:gd name="connsiteX3" fmla="*/ 213185 w 349538"/>
                <a:gd name="connsiteY3" fmla="*/ 0 h 504825"/>
                <a:gd name="connsiteX4" fmla="*/ 127460 w 349538"/>
                <a:gd name="connsiteY4" fmla="*/ 9525 h 504825"/>
                <a:gd name="connsiteX5" fmla="*/ 70310 w 349538"/>
                <a:gd name="connsiteY5" fmla="*/ 28575 h 504825"/>
                <a:gd name="connsiteX6" fmla="*/ 32210 w 349538"/>
                <a:gd name="connsiteY6" fmla="*/ 85725 h 504825"/>
                <a:gd name="connsiteX7" fmla="*/ 13160 w 349538"/>
                <a:gd name="connsiteY7" fmla="*/ 114300 h 504825"/>
                <a:gd name="connsiteX8" fmla="*/ 13160 w 349538"/>
                <a:gd name="connsiteY8" fmla="*/ 314325 h 504825"/>
                <a:gd name="connsiteX9" fmla="*/ 32210 w 349538"/>
                <a:gd name="connsiteY9" fmla="*/ 371475 h 504825"/>
                <a:gd name="connsiteX10" fmla="*/ 70310 w 349538"/>
                <a:gd name="connsiteY10" fmla="*/ 419100 h 504825"/>
                <a:gd name="connsiteX11" fmla="*/ 136985 w 349538"/>
                <a:gd name="connsiteY11" fmla="*/ 485775 h 504825"/>
                <a:gd name="connsiteX12" fmla="*/ 165560 w 349538"/>
                <a:gd name="connsiteY12" fmla="*/ 504825 h 504825"/>
                <a:gd name="connsiteX13" fmla="*/ 270335 w 349538"/>
                <a:gd name="connsiteY13" fmla="*/ 495300 h 504825"/>
                <a:gd name="connsiteX14" fmla="*/ 317960 w 349538"/>
                <a:gd name="connsiteY14" fmla="*/ 419100 h 504825"/>
                <a:gd name="connsiteX15" fmla="*/ 337010 w 349538"/>
                <a:gd name="connsiteY15" fmla="*/ 390525 h 504825"/>
                <a:gd name="connsiteX16" fmla="*/ 337010 w 349538"/>
                <a:gd name="connsiteY16" fmla="*/ 219075 h 504825"/>
                <a:gd name="connsiteX17" fmla="*/ 317960 w 349538"/>
                <a:gd name="connsiteY17" fmla="*/ 190500 h 504825"/>
                <a:gd name="connsiteX18" fmla="*/ 260810 w 349538"/>
                <a:gd name="connsiteY18" fmla="*/ 161925 h 504825"/>
                <a:gd name="connsiteX19" fmla="*/ 203660 w 349538"/>
                <a:gd name="connsiteY19" fmla="*/ 133350 h 504825"/>
                <a:gd name="connsiteX20" fmla="*/ 184610 w 349538"/>
                <a:gd name="connsiteY20" fmla="*/ 133350 h 504825"/>
                <a:gd name="connsiteX0" fmla="*/ 337010 w 349538"/>
                <a:gd name="connsiteY0" fmla="*/ 114300 h 504825"/>
                <a:gd name="connsiteX1" fmla="*/ 298910 w 349538"/>
                <a:gd name="connsiteY1" fmla="*/ 38100 h 504825"/>
                <a:gd name="connsiteX2" fmla="*/ 270335 w 349538"/>
                <a:gd name="connsiteY2" fmla="*/ 19050 h 504825"/>
                <a:gd name="connsiteX3" fmla="*/ 213185 w 349538"/>
                <a:gd name="connsiteY3" fmla="*/ 0 h 504825"/>
                <a:gd name="connsiteX4" fmla="*/ 127460 w 349538"/>
                <a:gd name="connsiteY4" fmla="*/ 9525 h 504825"/>
                <a:gd name="connsiteX5" fmla="*/ 32210 w 349538"/>
                <a:gd name="connsiteY5" fmla="*/ 85725 h 504825"/>
                <a:gd name="connsiteX6" fmla="*/ 13160 w 349538"/>
                <a:gd name="connsiteY6" fmla="*/ 114300 h 504825"/>
                <a:gd name="connsiteX7" fmla="*/ 13160 w 349538"/>
                <a:gd name="connsiteY7" fmla="*/ 314325 h 504825"/>
                <a:gd name="connsiteX8" fmla="*/ 32210 w 349538"/>
                <a:gd name="connsiteY8" fmla="*/ 371475 h 504825"/>
                <a:gd name="connsiteX9" fmla="*/ 70310 w 349538"/>
                <a:gd name="connsiteY9" fmla="*/ 419100 h 504825"/>
                <a:gd name="connsiteX10" fmla="*/ 136985 w 349538"/>
                <a:gd name="connsiteY10" fmla="*/ 485775 h 504825"/>
                <a:gd name="connsiteX11" fmla="*/ 165560 w 349538"/>
                <a:gd name="connsiteY11" fmla="*/ 504825 h 504825"/>
                <a:gd name="connsiteX12" fmla="*/ 270335 w 349538"/>
                <a:gd name="connsiteY12" fmla="*/ 495300 h 504825"/>
                <a:gd name="connsiteX13" fmla="*/ 317960 w 349538"/>
                <a:gd name="connsiteY13" fmla="*/ 419100 h 504825"/>
                <a:gd name="connsiteX14" fmla="*/ 337010 w 349538"/>
                <a:gd name="connsiteY14" fmla="*/ 390525 h 504825"/>
                <a:gd name="connsiteX15" fmla="*/ 337010 w 349538"/>
                <a:gd name="connsiteY15" fmla="*/ 219075 h 504825"/>
                <a:gd name="connsiteX16" fmla="*/ 317960 w 349538"/>
                <a:gd name="connsiteY16" fmla="*/ 190500 h 504825"/>
                <a:gd name="connsiteX17" fmla="*/ 260810 w 349538"/>
                <a:gd name="connsiteY17" fmla="*/ 161925 h 504825"/>
                <a:gd name="connsiteX18" fmla="*/ 203660 w 349538"/>
                <a:gd name="connsiteY18" fmla="*/ 133350 h 504825"/>
                <a:gd name="connsiteX19" fmla="*/ 184610 w 349538"/>
                <a:gd name="connsiteY19" fmla="*/ 133350 h 504825"/>
                <a:gd name="connsiteX0" fmla="*/ 337010 w 349538"/>
                <a:gd name="connsiteY0" fmla="*/ 114300 h 507738"/>
                <a:gd name="connsiteX1" fmla="*/ 298910 w 349538"/>
                <a:gd name="connsiteY1" fmla="*/ 38100 h 507738"/>
                <a:gd name="connsiteX2" fmla="*/ 270335 w 349538"/>
                <a:gd name="connsiteY2" fmla="*/ 19050 h 507738"/>
                <a:gd name="connsiteX3" fmla="*/ 213185 w 349538"/>
                <a:gd name="connsiteY3" fmla="*/ 0 h 507738"/>
                <a:gd name="connsiteX4" fmla="*/ 127460 w 349538"/>
                <a:gd name="connsiteY4" fmla="*/ 9525 h 507738"/>
                <a:gd name="connsiteX5" fmla="*/ 32210 w 349538"/>
                <a:gd name="connsiteY5" fmla="*/ 85725 h 507738"/>
                <a:gd name="connsiteX6" fmla="*/ 13160 w 349538"/>
                <a:gd name="connsiteY6" fmla="*/ 114300 h 507738"/>
                <a:gd name="connsiteX7" fmla="*/ 13160 w 349538"/>
                <a:gd name="connsiteY7" fmla="*/ 314325 h 507738"/>
                <a:gd name="connsiteX8" fmla="*/ 32210 w 349538"/>
                <a:gd name="connsiteY8" fmla="*/ 371475 h 507738"/>
                <a:gd name="connsiteX9" fmla="*/ 70310 w 349538"/>
                <a:gd name="connsiteY9" fmla="*/ 419100 h 507738"/>
                <a:gd name="connsiteX10" fmla="*/ 136985 w 349538"/>
                <a:gd name="connsiteY10" fmla="*/ 485775 h 507738"/>
                <a:gd name="connsiteX11" fmla="*/ 165560 w 349538"/>
                <a:gd name="connsiteY11" fmla="*/ 504825 h 507738"/>
                <a:gd name="connsiteX12" fmla="*/ 317960 w 349538"/>
                <a:gd name="connsiteY12" fmla="*/ 419100 h 507738"/>
                <a:gd name="connsiteX13" fmla="*/ 337010 w 349538"/>
                <a:gd name="connsiteY13" fmla="*/ 390525 h 507738"/>
                <a:gd name="connsiteX14" fmla="*/ 337010 w 349538"/>
                <a:gd name="connsiteY14" fmla="*/ 219075 h 507738"/>
                <a:gd name="connsiteX15" fmla="*/ 317960 w 349538"/>
                <a:gd name="connsiteY15" fmla="*/ 190500 h 507738"/>
                <a:gd name="connsiteX16" fmla="*/ 260810 w 349538"/>
                <a:gd name="connsiteY16" fmla="*/ 161925 h 507738"/>
                <a:gd name="connsiteX17" fmla="*/ 203660 w 349538"/>
                <a:gd name="connsiteY17" fmla="*/ 133350 h 507738"/>
                <a:gd name="connsiteX18" fmla="*/ 184610 w 349538"/>
                <a:gd name="connsiteY18" fmla="*/ 133350 h 507738"/>
                <a:gd name="connsiteX0" fmla="*/ 337010 w 349538"/>
                <a:gd name="connsiteY0" fmla="*/ 114300 h 488255"/>
                <a:gd name="connsiteX1" fmla="*/ 298910 w 349538"/>
                <a:gd name="connsiteY1" fmla="*/ 38100 h 488255"/>
                <a:gd name="connsiteX2" fmla="*/ 270335 w 349538"/>
                <a:gd name="connsiteY2" fmla="*/ 19050 h 488255"/>
                <a:gd name="connsiteX3" fmla="*/ 213185 w 349538"/>
                <a:gd name="connsiteY3" fmla="*/ 0 h 488255"/>
                <a:gd name="connsiteX4" fmla="*/ 127460 w 349538"/>
                <a:gd name="connsiteY4" fmla="*/ 9525 h 488255"/>
                <a:gd name="connsiteX5" fmla="*/ 32210 w 349538"/>
                <a:gd name="connsiteY5" fmla="*/ 85725 h 488255"/>
                <a:gd name="connsiteX6" fmla="*/ 13160 w 349538"/>
                <a:gd name="connsiteY6" fmla="*/ 114300 h 488255"/>
                <a:gd name="connsiteX7" fmla="*/ 13160 w 349538"/>
                <a:gd name="connsiteY7" fmla="*/ 314325 h 488255"/>
                <a:gd name="connsiteX8" fmla="*/ 32210 w 349538"/>
                <a:gd name="connsiteY8" fmla="*/ 371475 h 488255"/>
                <a:gd name="connsiteX9" fmla="*/ 70310 w 349538"/>
                <a:gd name="connsiteY9" fmla="*/ 419100 h 488255"/>
                <a:gd name="connsiteX10" fmla="*/ 136985 w 349538"/>
                <a:gd name="connsiteY10" fmla="*/ 485775 h 488255"/>
                <a:gd name="connsiteX11" fmla="*/ 300460 w 349538"/>
                <a:gd name="connsiteY11" fmla="*/ 468766 h 488255"/>
                <a:gd name="connsiteX12" fmla="*/ 317960 w 349538"/>
                <a:gd name="connsiteY12" fmla="*/ 419100 h 488255"/>
                <a:gd name="connsiteX13" fmla="*/ 337010 w 349538"/>
                <a:gd name="connsiteY13" fmla="*/ 390525 h 488255"/>
                <a:gd name="connsiteX14" fmla="*/ 337010 w 349538"/>
                <a:gd name="connsiteY14" fmla="*/ 219075 h 488255"/>
                <a:gd name="connsiteX15" fmla="*/ 317960 w 349538"/>
                <a:gd name="connsiteY15" fmla="*/ 190500 h 488255"/>
                <a:gd name="connsiteX16" fmla="*/ 260810 w 349538"/>
                <a:gd name="connsiteY16" fmla="*/ 161925 h 488255"/>
                <a:gd name="connsiteX17" fmla="*/ 203660 w 349538"/>
                <a:gd name="connsiteY17" fmla="*/ 133350 h 488255"/>
                <a:gd name="connsiteX18" fmla="*/ 184610 w 349538"/>
                <a:gd name="connsiteY18" fmla="*/ 133350 h 488255"/>
                <a:gd name="connsiteX0" fmla="*/ 337010 w 349538"/>
                <a:gd name="connsiteY0" fmla="*/ 114300 h 488255"/>
                <a:gd name="connsiteX1" fmla="*/ 298910 w 349538"/>
                <a:gd name="connsiteY1" fmla="*/ 38100 h 488255"/>
                <a:gd name="connsiteX2" fmla="*/ 270335 w 349538"/>
                <a:gd name="connsiteY2" fmla="*/ 19050 h 488255"/>
                <a:gd name="connsiteX3" fmla="*/ 213185 w 349538"/>
                <a:gd name="connsiteY3" fmla="*/ 0 h 488255"/>
                <a:gd name="connsiteX4" fmla="*/ 127460 w 349538"/>
                <a:gd name="connsiteY4" fmla="*/ 9525 h 488255"/>
                <a:gd name="connsiteX5" fmla="*/ 32210 w 349538"/>
                <a:gd name="connsiteY5" fmla="*/ 85725 h 488255"/>
                <a:gd name="connsiteX6" fmla="*/ 13160 w 349538"/>
                <a:gd name="connsiteY6" fmla="*/ 114300 h 488255"/>
                <a:gd name="connsiteX7" fmla="*/ 13160 w 349538"/>
                <a:gd name="connsiteY7" fmla="*/ 314325 h 488255"/>
                <a:gd name="connsiteX8" fmla="*/ 32210 w 349538"/>
                <a:gd name="connsiteY8" fmla="*/ 371475 h 488255"/>
                <a:gd name="connsiteX9" fmla="*/ 70310 w 349538"/>
                <a:gd name="connsiteY9" fmla="*/ 419100 h 488255"/>
                <a:gd name="connsiteX10" fmla="*/ 136985 w 349538"/>
                <a:gd name="connsiteY10" fmla="*/ 485775 h 488255"/>
                <a:gd name="connsiteX11" fmla="*/ 255493 w 349538"/>
                <a:gd name="connsiteY11" fmla="*/ 468766 h 488255"/>
                <a:gd name="connsiteX12" fmla="*/ 317960 w 349538"/>
                <a:gd name="connsiteY12" fmla="*/ 419100 h 488255"/>
                <a:gd name="connsiteX13" fmla="*/ 337010 w 349538"/>
                <a:gd name="connsiteY13" fmla="*/ 390525 h 488255"/>
                <a:gd name="connsiteX14" fmla="*/ 337010 w 349538"/>
                <a:gd name="connsiteY14" fmla="*/ 219075 h 488255"/>
                <a:gd name="connsiteX15" fmla="*/ 317960 w 349538"/>
                <a:gd name="connsiteY15" fmla="*/ 190500 h 488255"/>
                <a:gd name="connsiteX16" fmla="*/ 260810 w 349538"/>
                <a:gd name="connsiteY16" fmla="*/ 161925 h 488255"/>
                <a:gd name="connsiteX17" fmla="*/ 203660 w 349538"/>
                <a:gd name="connsiteY17" fmla="*/ 133350 h 488255"/>
                <a:gd name="connsiteX18" fmla="*/ 184610 w 349538"/>
                <a:gd name="connsiteY18" fmla="*/ 133350 h 488255"/>
                <a:gd name="connsiteX0" fmla="*/ 333379 w 345907"/>
                <a:gd name="connsiteY0" fmla="*/ 114300 h 488255"/>
                <a:gd name="connsiteX1" fmla="*/ 295279 w 345907"/>
                <a:gd name="connsiteY1" fmla="*/ 38100 h 488255"/>
                <a:gd name="connsiteX2" fmla="*/ 266704 w 345907"/>
                <a:gd name="connsiteY2" fmla="*/ 19050 h 488255"/>
                <a:gd name="connsiteX3" fmla="*/ 209554 w 345907"/>
                <a:gd name="connsiteY3" fmla="*/ 0 h 488255"/>
                <a:gd name="connsiteX4" fmla="*/ 123829 w 345907"/>
                <a:gd name="connsiteY4" fmla="*/ 9525 h 488255"/>
                <a:gd name="connsiteX5" fmla="*/ 46565 w 345907"/>
                <a:gd name="connsiteY5" fmla="*/ 58680 h 488255"/>
                <a:gd name="connsiteX6" fmla="*/ 9529 w 345907"/>
                <a:gd name="connsiteY6" fmla="*/ 114300 h 488255"/>
                <a:gd name="connsiteX7" fmla="*/ 9529 w 345907"/>
                <a:gd name="connsiteY7" fmla="*/ 314325 h 488255"/>
                <a:gd name="connsiteX8" fmla="*/ 28579 w 345907"/>
                <a:gd name="connsiteY8" fmla="*/ 371475 h 488255"/>
                <a:gd name="connsiteX9" fmla="*/ 66679 w 345907"/>
                <a:gd name="connsiteY9" fmla="*/ 419100 h 488255"/>
                <a:gd name="connsiteX10" fmla="*/ 133354 w 345907"/>
                <a:gd name="connsiteY10" fmla="*/ 485775 h 488255"/>
                <a:gd name="connsiteX11" fmla="*/ 251862 w 345907"/>
                <a:gd name="connsiteY11" fmla="*/ 468766 h 488255"/>
                <a:gd name="connsiteX12" fmla="*/ 314329 w 345907"/>
                <a:gd name="connsiteY12" fmla="*/ 419100 h 488255"/>
                <a:gd name="connsiteX13" fmla="*/ 333379 w 345907"/>
                <a:gd name="connsiteY13" fmla="*/ 390525 h 488255"/>
                <a:gd name="connsiteX14" fmla="*/ 333379 w 345907"/>
                <a:gd name="connsiteY14" fmla="*/ 219075 h 488255"/>
                <a:gd name="connsiteX15" fmla="*/ 314329 w 345907"/>
                <a:gd name="connsiteY15" fmla="*/ 190500 h 488255"/>
                <a:gd name="connsiteX16" fmla="*/ 257179 w 345907"/>
                <a:gd name="connsiteY16" fmla="*/ 161925 h 488255"/>
                <a:gd name="connsiteX17" fmla="*/ 200029 w 345907"/>
                <a:gd name="connsiteY17" fmla="*/ 133350 h 488255"/>
                <a:gd name="connsiteX18" fmla="*/ 180979 w 345907"/>
                <a:gd name="connsiteY18" fmla="*/ 133350 h 488255"/>
                <a:gd name="connsiteX0" fmla="*/ 333379 w 345907"/>
                <a:gd name="connsiteY0" fmla="*/ 114300 h 486987"/>
                <a:gd name="connsiteX1" fmla="*/ 295279 w 345907"/>
                <a:gd name="connsiteY1" fmla="*/ 38100 h 486987"/>
                <a:gd name="connsiteX2" fmla="*/ 266704 w 345907"/>
                <a:gd name="connsiteY2" fmla="*/ 19050 h 486987"/>
                <a:gd name="connsiteX3" fmla="*/ 209554 w 345907"/>
                <a:gd name="connsiteY3" fmla="*/ 0 h 486987"/>
                <a:gd name="connsiteX4" fmla="*/ 123829 w 345907"/>
                <a:gd name="connsiteY4" fmla="*/ 9525 h 486987"/>
                <a:gd name="connsiteX5" fmla="*/ 46565 w 345907"/>
                <a:gd name="connsiteY5" fmla="*/ 58680 h 486987"/>
                <a:gd name="connsiteX6" fmla="*/ 9529 w 345907"/>
                <a:gd name="connsiteY6" fmla="*/ 114300 h 486987"/>
                <a:gd name="connsiteX7" fmla="*/ 9529 w 345907"/>
                <a:gd name="connsiteY7" fmla="*/ 314325 h 486987"/>
                <a:gd name="connsiteX8" fmla="*/ 28579 w 345907"/>
                <a:gd name="connsiteY8" fmla="*/ 371475 h 486987"/>
                <a:gd name="connsiteX9" fmla="*/ 59935 w 345907"/>
                <a:gd name="connsiteY9" fmla="*/ 439383 h 486987"/>
                <a:gd name="connsiteX10" fmla="*/ 133354 w 345907"/>
                <a:gd name="connsiteY10" fmla="*/ 485775 h 486987"/>
                <a:gd name="connsiteX11" fmla="*/ 251862 w 345907"/>
                <a:gd name="connsiteY11" fmla="*/ 468766 h 486987"/>
                <a:gd name="connsiteX12" fmla="*/ 314329 w 345907"/>
                <a:gd name="connsiteY12" fmla="*/ 419100 h 486987"/>
                <a:gd name="connsiteX13" fmla="*/ 333379 w 345907"/>
                <a:gd name="connsiteY13" fmla="*/ 390525 h 486987"/>
                <a:gd name="connsiteX14" fmla="*/ 333379 w 345907"/>
                <a:gd name="connsiteY14" fmla="*/ 219075 h 486987"/>
                <a:gd name="connsiteX15" fmla="*/ 314329 w 345907"/>
                <a:gd name="connsiteY15" fmla="*/ 190500 h 486987"/>
                <a:gd name="connsiteX16" fmla="*/ 257179 w 345907"/>
                <a:gd name="connsiteY16" fmla="*/ 161925 h 486987"/>
                <a:gd name="connsiteX17" fmla="*/ 200029 w 345907"/>
                <a:gd name="connsiteY17" fmla="*/ 133350 h 486987"/>
                <a:gd name="connsiteX18" fmla="*/ 180979 w 345907"/>
                <a:gd name="connsiteY18" fmla="*/ 133350 h 486987"/>
                <a:gd name="connsiteX0" fmla="*/ 333379 w 345907"/>
                <a:gd name="connsiteY0" fmla="*/ 114300 h 491521"/>
                <a:gd name="connsiteX1" fmla="*/ 295279 w 345907"/>
                <a:gd name="connsiteY1" fmla="*/ 38100 h 491521"/>
                <a:gd name="connsiteX2" fmla="*/ 266704 w 345907"/>
                <a:gd name="connsiteY2" fmla="*/ 19050 h 491521"/>
                <a:gd name="connsiteX3" fmla="*/ 209554 w 345907"/>
                <a:gd name="connsiteY3" fmla="*/ 0 h 491521"/>
                <a:gd name="connsiteX4" fmla="*/ 123829 w 345907"/>
                <a:gd name="connsiteY4" fmla="*/ 9525 h 491521"/>
                <a:gd name="connsiteX5" fmla="*/ 46565 w 345907"/>
                <a:gd name="connsiteY5" fmla="*/ 58680 h 491521"/>
                <a:gd name="connsiteX6" fmla="*/ 9529 w 345907"/>
                <a:gd name="connsiteY6" fmla="*/ 114300 h 491521"/>
                <a:gd name="connsiteX7" fmla="*/ 9529 w 345907"/>
                <a:gd name="connsiteY7" fmla="*/ 314325 h 491521"/>
                <a:gd name="connsiteX8" fmla="*/ 28579 w 345907"/>
                <a:gd name="connsiteY8" fmla="*/ 371475 h 491521"/>
                <a:gd name="connsiteX9" fmla="*/ 133354 w 345907"/>
                <a:gd name="connsiteY9" fmla="*/ 485775 h 491521"/>
                <a:gd name="connsiteX10" fmla="*/ 251862 w 345907"/>
                <a:gd name="connsiteY10" fmla="*/ 468766 h 491521"/>
                <a:gd name="connsiteX11" fmla="*/ 314329 w 345907"/>
                <a:gd name="connsiteY11" fmla="*/ 419100 h 491521"/>
                <a:gd name="connsiteX12" fmla="*/ 333379 w 345907"/>
                <a:gd name="connsiteY12" fmla="*/ 390525 h 491521"/>
                <a:gd name="connsiteX13" fmla="*/ 333379 w 345907"/>
                <a:gd name="connsiteY13" fmla="*/ 219075 h 491521"/>
                <a:gd name="connsiteX14" fmla="*/ 314329 w 345907"/>
                <a:gd name="connsiteY14" fmla="*/ 190500 h 491521"/>
                <a:gd name="connsiteX15" fmla="*/ 257179 w 345907"/>
                <a:gd name="connsiteY15" fmla="*/ 161925 h 491521"/>
                <a:gd name="connsiteX16" fmla="*/ 200029 w 345907"/>
                <a:gd name="connsiteY16" fmla="*/ 133350 h 491521"/>
                <a:gd name="connsiteX17" fmla="*/ 180979 w 345907"/>
                <a:gd name="connsiteY17" fmla="*/ 133350 h 491521"/>
                <a:gd name="connsiteX0" fmla="*/ 328341 w 340869"/>
                <a:gd name="connsiteY0" fmla="*/ 114300 h 488572"/>
                <a:gd name="connsiteX1" fmla="*/ 290241 w 340869"/>
                <a:gd name="connsiteY1" fmla="*/ 38100 h 488572"/>
                <a:gd name="connsiteX2" fmla="*/ 261666 w 340869"/>
                <a:gd name="connsiteY2" fmla="*/ 19050 h 488572"/>
                <a:gd name="connsiteX3" fmla="*/ 204516 w 340869"/>
                <a:gd name="connsiteY3" fmla="*/ 0 h 488572"/>
                <a:gd name="connsiteX4" fmla="*/ 118791 w 340869"/>
                <a:gd name="connsiteY4" fmla="*/ 9525 h 488572"/>
                <a:gd name="connsiteX5" fmla="*/ 41527 w 340869"/>
                <a:gd name="connsiteY5" fmla="*/ 58680 h 488572"/>
                <a:gd name="connsiteX6" fmla="*/ 4491 w 340869"/>
                <a:gd name="connsiteY6" fmla="*/ 114300 h 488572"/>
                <a:gd name="connsiteX7" fmla="*/ 4491 w 340869"/>
                <a:gd name="connsiteY7" fmla="*/ 314325 h 488572"/>
                <a:gd name="connsiteX8" fmla="*/ 39280 w 340869"/>
                <a:gd name="connsiteY8" fmla="*/ 414295 h 488572"/>
                <a:gd name="connsiteX9" fmla="*/ 128316 w 340869"/>
                <a:gd name="connsiteY9" fmla="*/ 485775 h 488572"/>
                <a:gd name="connsiteX10" fmla="*/ 246824 w 340869"/>
                <a:gd name="connsiteY10" fmla="*/ 468766 h 488572"/>
                <a:gd name="connsiteX11" fmla="*/ 309291 w 340869"/>
                <a:gd name="connsiteY11" fmla="*/ 419100 h 488572"/>
                <a:gd name="connsiteX12" fmla="*/ 328341 w 340869"/>
                <a:gd name="connsiteY12" fmla="*/ 390525 h 488572"/>
                <a:gd name="connsiteX13" fmla="*/ 328341 w 340869"/>
                <a:gd name="connsiteY13" fmla="*/ 219075 h 488572"/>
                <a:gd name="connsiteX14" fmla="*/ 309291 w 340869"/>
                <a:gd name="connsiteY14" fmla="*/ 190500 h 488572"/>
                <a:gd name="connsiteX15" fmla="*/ 252141 w 340869"/>
                <a:gd name="connsiteY15" fmla="*/ 161925 h 488572"/>
                <a:gd name="connsiteX16" fmla="*/ 194991 w 340869"/>
                <a:gd name="connsiteY16" fmla="*/ 133350 h 488572"/>
                <a:gd name="connsiteX17" fmla="*/ 175941 w 340869"/>
                <a:gd name="connsiteY17" fmla="*/ 133350 h 488572"/>
                <a:gd name="connsiteX0" fmla="*/ 343157 w 355685"/>
                <a:gd name="connsiteY0" fmla="*/ 114300 h 488572"/>
                <a:gd name="connsiteX1" fmla="*/ 305057 w 355685"/>
                <a:gd name="connsiteY1" fmla="*/ 38100 h 488572"/>
                <a:gd name="connsiteX2" fmla="*/ 276482 w 355685"/>
                <a:gd name="connsiteY2" fmla="*/ 19050 h 488572"/>
                <a:gd name="connsiteX3" fmla="*/ 219332 w 355685"/>
                <a:gd name="connsiteY3" fmla="*/ 0 h 488572"/>
                <a:gd name="connsiteX4" fmla="*/ 133607 w 355685"/>
                <a:gd name="connsiteY4" fmla="*/ 9525 h 488572"/>
                <a:gd name="connsiteX5" fmla="*/ 56343 w 355685"/>
                <a:gd name="connsiteY5" fmla="*/ 58680 h 488572"/>
                <a:gd name="connsiteX6" fmla="*/ 19307 w 355685"/>
                <a:gd name="connsiteY6" fmla="*/ 114300 h 488572"/>
                <a:gd name="connsiteX7" fmla="*/ 1321 w 355685"/>
                <a:gd name="connsiteY7" fmla="*/ 262490 h 488572"/>
                <a:gd name="connsiteX8" fmla="*/ 54096 w 355685"/>
                <a:gd name="connsiteY8" fmla="*/ 414295 h 488572"/>
                <a:gd name="connsiteX9" fmla="*/ 143132 w 355685"/>
                <a:gd name="connsiteY9" fmla="*/ 485775 h 488572"/>
                <a:gd name="connsiteX10" fmla="*/ 261640 w 355685"/>
                <a:gd name="connsiteY10" fmla="*/ 468766 h 488572"/>
                <a:gd name="connsiteX11" fmla="*/ 324107 w 355685"/>
                <a:gd name="connsiteY11" fmla="*/ 419100 h 488572"/>
                <a:gd name="connsiteX12" fmla="*/ 343157 w 355685"/>
                <a:gd name="connsiteY12" fmla="*/ 390525 h 488572"/>
                <a:gd name="connsiteX13" fmla="*/ 343157 w 355685"/>
                <a:gd name="connsiteY13" fmla="*/ 219075 h 488572"/>
                <a:gd name="connsiteX14" fmla="*/ 324107 w 355685"/>
                <a:gd name="connsiteY14" fmla="*/ 190500 h 488572"/>
                <a:gd name="connsiteX15" fmla="*/ 266957 w 355685"/>
                <a:gd name="connsiteY15" fmla="*/ 161925 h 488572"/>
                <a:gd name="connsiteX16" fmla="*/ 209807 w 355685"/>
                <a:gd name="connsiteY16" fmla="*/ 133350 h 488572"/>
                <a:gd name="connsiteX17" fmla="*/ 190757 w 355685"/>
                <a:gd name="connsiteY17" fmla="*/ 133350 h 488572"/>
                <a:gd name="connsiteX0" fmla="*/ 343342 w 355870"/>
                <a:gd name="connsiteY0" fmla="*/ 114300 h 488572"/>
                <a:gd name="connsiteX1" fmla="*/ 305242 w 355870"/>
                <a:gd name="connsiteY1" fmla="*/ 38100 h 488572"/>
                <a:gd name="connsiteX2" fmla="*/ 276667 w 355870"/>
                <a:gd name="connsiteY2" fmla="*/ 19050 h 488572"/>
                <a:gd name="connsiteX3" fmla="*/ 219517 w 355870"/>
                <a:gd name="connsiteY3" fmla="*/ 0 h 488572"/>
                <a:gd name="connsiteX4" fmla="*/ 133792 w 355870"/>
                <a:gd name="connsiteY4" fmla="*/ 9525 h 488572"/>
                <a:gd name="connsiteX5" fmla="*/ 72267 w 355870"/>
                <a:gd name="connsiteY5" fmla="*/ 42904 h 488572"/>
                <a:gd name="connsiteX6" fmla="*/ 19492 w 355870"/>
                <a:gd name="connsiteY6" fmla="*/ 114300 h 488572"/>
                <a:gd name="connsiteX7" fmla="*/ 1506 w 355870"/>
                <a:gd name="connsiteY7" fmla="*/ 262490 h 488572"/>
                <a:gd name="connsiteX8" fmla="*/ 54281 w 355870"/>
                <a:gd name="connsiteY8" fmla="*/ 414295 h 488572"/>
                <a:gd name="connsiteX9" fmla="*/ 143317 w 355870"/>
                <a:gd name="connsiteY9" fmla="*/ 485775 h 488572"/>
                <a:gd name="connsiteX10" fmla="*/ 261825 w 355870"/>
                <a:gd name="connsiteY10" fmla="*/ 468766 h 488572"/>
                <a:gd name="connsiteX11" fmla="*/ 324292 w 355870"/>
                <a:gd name="connsiteY11" fmla="*/ 419100 h 488572"/>
                <a:gd name="connsiteX12" fmla="*/ 343342 w 355870"/>
                <a:gd name="connsiteY12" fmla="*/ 390525 h 488572"/>
                <a:gd name="connsiteX13" fmla="*/ 343342 w 355870"/>
                <a:gd name="connsiteY13" fmla="*/ 219075 h 488572"/>
                <a:gd name="connsiteX14" fmla="*/ 324292 w 355870"/>
                <a:gd name="connsiteY14" fmla="*/ 190500 h 488572"/>
                <a:gd name="connsiteX15" fmla="*/ 267142 w 355870"/>
                <a:gd name="connsiteY15" fmla="*/ 161925 h 488572"/>
                <a:gd name="connsiteX16" fmla="*/ 209992 w 355870"/>
                <a:gd name="connsiteY16" fmla="*/ 133350 h 488572"/>
                <a:gd name="connsiteX17" fmla="*/ 190942 w 355870"/>
                <a:gd name="connsiteY17" fmla="*/ 133350 h 488572"/>
                <a:gd name="connsiteX0" fmla="*/ 343342 w 355870"/>
                <a:gd name="connsiteY0" fmla="*/ 116628 h 490900"/>
                <a:gd name="connsiteX1" fmla="*/ 305242 w 355870"/>
                <a:gd name="connsiteY1" fmla="*/ 40428 h 490900"/>
                <a:gd name="connsiteX2" fmla="*/ 276667 w 355870"/>
                <a:gd name="connsiteY2" fmla="*/ 21378 h 490900"/>
                <a:gd name="connsiteX3" fmla="*/ 219517 w 355870"/>
                <a:gd name="connsiteY3" fmla="*/ 2328 h 490900"/>
                <a:gd name="connsiteX4" fmla="*/ 154027 w 355870"/>
                <a:gd name="connsiteY4" fmla="*/ 5092 h 490900"/>
                <a:gd name="connsiteX5" fmla="*/ 72267 w 355870"/>
                <a:gd name="connsiteY5" fmla="*/ 45232 h 490900"/>
                <a:gd name="connsiteX6" fmla="*/ 19492 w 355870"/>
                <a:gd name="connsiteY6" fmla="*/ 116628 h 490900"/>
                <a:gd name="connsiteX7" fmla="*/ 1506 w 355870"/>
                <a:gd name="connsiteY7" fmla="*/ 264818 h 490900"/>
                <a:gd name="connsiteX8" fmla="*/ 54281 w 355870"/>
                <a:gd name="connsiteY8" fmla="*/ 416623 h 490900"/>
                <a:gd name="connsiteX9" fmla="*/ 143317 w 355870"/>
                <a:gd name="connsiteY9" fmla="*/ 488103 h 490900"/>
                <a:gd name="connsiteX10" fmla="*/ 261825 w 355870"/>
                <a:gd name="connsiteY10" fmla="*/ 471094 h 490900"/>
                <a:gd name="connsiteX11" fmla="*/ 324292 w 355870"/>
                <a:gd name="connsiteY11" fmla="*/ 421428 h 490900"/>
                <a:gd name="connsiteX12" fmla="*/ 343342 w 355870"/>
                <a:gd name="connsiteY12" fmla="*/ 392853 h 490900"/>
                <a:gd name="connsiteX13" fmla="*/ 343342 w 355870"/>
                <a:gd name="connsiteY13" fmla="*/ 221403 h 490900"/>
                <a:gd name="connsiteX14" fmla="*/ 324292 w 355870"/>
                <a:gd name="connsiteY14" fmla="*/ 192828 h 490900"/>
                <a:gd name="connsiteX15" fmla="*/ 267142 w 355870"/>
                <a:gd name="connsiteY15" fmla="*/ 164253 h 490900"/>
                <a:gd name="connsiteX16" fmla="*/ 209992 w 355870"/>
                <a:gd name="connsiteY16" fmla="*/ 135678 h 490900"/>
                <a:gd name="connsiteX17" fmla="*/ 190942 w 355870"/>
                <a:gd name="connsiteY17" fmla="*/ 135678 h 490900"/>
                <a:gd name="connsiteX0" fmla="*/ 343342 w 355870"/>
                <a:gd name="connsiteY0" fmla="*/ 116628 h 490900"/>
                <a:gd name="connsiteX1" fmla="*/ 305242 w 355870"/>
                <a:gd name="connsiteY1" fmla="*/ 40428 h 490900"/>
                <a:gd name="connsiteX2" fmla="*/ 276667 w 355870"/>
                <a:gd name="connsiteY2" fmla="*/ 21378 h 490900"/>
                <a:gd name="connsiteX3" fmla="*/ 219517 w 355870"/>
                <a:gd name="connsiteY3" fmla="*/ 2328 h 490900"/>
                <a:gd name="connsiteX4" fmla="*/ 138288 w 355870"/>
                <a:gd name="connsiteY4" fmla="*/ 5092 h 490900"/>
                <a:gd name="connsiteX5" fmla="*/ 72267 w 355870"/>
                <a:gd name="connsiteY5" fmla="*/ 45232 h 490900"/>
                <a:gd name="connsiteX6" fmla="*/ 19492 w 355870"/>
                <a:gd name="connsiteY6" fmla="*/ 116628 h 490900"/>
                <a:gd name="connsiteX7" fmla="*/ 1506 w 355870"/>
                <a:gd name="connsiteY7" fmla="*/ 264818 h 490900"/>
                <a:gd name="connsiteX8" fmla="*/ 54281 w 355870"/>
                <a:gd name="connsiteY8" fmla="*/ 416623 h 490900"/>
                <a:gd name="connsiteX9" fmla="*/ 143317 w 355870"/>
                <a:gd name="connsiteY9" fmla="*/ 488103 h 490900"/>
                <a:gd name="connsiteX10" fmla="*/ 261825 w 355870"/>
                <a:gd name="connsiteY10" fmla="*/ 471094 h 490900"/>
                <a:gd name="connsiteX11" fmla="*/ 324292 w 355870"/>
                <a:gd name="connsiteY11" fmla="*/ 421428 h 490900"/>
                <a:gd name="connsiteX12" fmla="*/ 343342 w 355870"/>
                <a:gd name="connsiteY12" fmla="*/ 392853 h 490900"/>
                <a:gd name="connsiteX13" fmla="*/ 343342 w 355870"/>
                <a:gd name="connsiteY13" fmla="*/ 221403 h 490900"/>
                <a:gd name="connsiteX14" fmla="*/ 324292 w 355870"/>
                <a:gd name="connsiteY14" fmla="*/ 192828 h 490900"/>
                <a:gd name="connsiteX15" fmla="*/ 267142 w 355870"/>
                <a:gd name="connsiteY15" fmla="*/ 164253 h 490900"/>
                <a:gd name="connsiteX16" fmla="*/ 209992 w 355870"/>
                <a:gd name="connsiteY16" fmla="*/ 135678 h 490900"/>
                <a:gd name="connsiteX17" fmla="*/ 190942 w 355870"/>
                <a:gd name="connsiteY17" fmla="*/ 135678 h 490900"/>
                <a:gd name="connsiteX0" fmla="*/ 343342 w 355870"/>
                <a:gd name="connsiteY0" fmla="*/ 114648 h 488920"/>
                <a:gd name="connsiteX1" fmla="*/ 305242 w 355870"/>
                <a:gd name="connsiteY1" fmla="*/ 38448 h 488920"/>
                <a:gd name="connsiteX2" fmla="*/ 276667 w 355870"/>
                <a:gd name="connsiteY2" fmla="*/ 19398 h 488920"/>
                <a:gd name="connsiteX3" fmla="*/ 219517 w 355870"/>
                <a:gd name="connsiteY3" fmla="*/ 348 h 488920"/>
                <a:gd name="connsiteX4" fmla="*/ 127047 w 355870"/>
                <a:gd name="connsiteY4" fmla="*/ 9873 h 488920"/>
                <a:gd name="connsiteX5" fmla="*/ 72267 w 355870"/>
                <a:gd name="connsiteY5" fmla="*/ 43252 h 488920"/>
                <a:gd name="connsiteX6" fmla="*/ 19492 w 355870"/>
                <a:gd name="connsiteY6" fmla="*/ 114648 h 488920"/>
                <a:gd name="connsiteX7" fmla="*/ 1506 w 355870"/>
                <a:gd name="connsiteY7" fmla="*/ 262838 h 488920"/>
                <a:gd name="connsiteX8" fmla="*/ 54281 w 355870"/>
                <a:gd name="connsiteY8" fmla="*/ 414643 h 488920"/>
                <a:gd name="connsiteX9" fmla="*/ 143317 w 355870"/>
                <a:gd name="connsiteY9" fmla="*/ 486123 h 488920"/>
                <a:gd name="connsiteX10" fmla="*/ 261825 w 355870"/>
                <a:gd name="connsiteY10" fmla="*/ 469114 h 488920"/>
                <a:gd name="connsiteX11" fmla="*/ 324292 w 355870"/>
                <a:gd name="connsiteY11" fmla="*/ 419448 h 488920"/>
                <a:gd name="connsiteX12" fmla="*/ 343342 w 355870"/>
                <a:gd name="connsiteY12" fmla="*/ 390873 h 488920"/>
                <a:gd name="connsiteX13" fmla="*/ 343342 w 355870"/>
                <a:gd name="connsiteY13" fmla="*/ 219423 h 488920"/>
                <a:gd name="connsiteX14" fmla="*/ 324292 w 355870"/>
                <a:gd name="connsiteY14" fmla="*/ 190848 h 488920"/>
                <a:gd name="connsiteX15" fmla="*/ 267142 w 355870"/>
                <a:gd name="connsiteY15" fmla="*/ 162273 h 488920"/>
                <a:gd name="connsiteX16" fmla="*/ 209992 w 355870"/>
                <a:gd name="connsiteY16" fmla="*/ 133698 h 488920"/>
                <a:gd name="connsiteX17" fmla="*/ 190942 w 355870"/>
                <a:gd name="connsiteY17" fmla="*/ 133698 h 488920"/>
                <a:gd name="connsiteX0" fmla="*/ 343342 w 355870"/>
                <a:gd name="connsiteY0" fmla="*/ 114648 h 488920"/>
                <a:gd name="connsiteX1" fmla="*/ 305242 w 355870"/>
                <a:gd name="connsiteY1" fmla="*/ 38448 h 488920"/>
                <a:gd name="connsiteX2" fmla="*/ 276667 w 355870"/>
                <a:gd name="connsiteY2" fmla="*/ 19398 h 488920"/>
                <a:gd name="connsiteX3" fmla="*/ 210524 w 355870"/>
                <a:gd name="connsiteY3" fmla="*/ 348 h 488920"/>
                <a:gd name="connsiteX4" fmla="*/ 127047 w 355870"/>
                <a:gd name="connsiteY4" fmla="*/ 9873 h 488920"/>
                <a:gd name="connsiteX5" fmla="*/ 72267 w 355870"/>
                <a:gd name="connsiteY5" fmla="*/ 43252 h 488920"/>
                <a:gd name="connsiteX6" fmla="*/ 19492 w 355870"/>
                <a:gd name="connsiteY6" fmla="*/ 114648 h 488920"/>
                <a:gd name="connsiteX7" fmla="*/ 1506 w 355870"/>
                <a:gd name="connsiteY7" fmla="*/ 262838 h 488920"/>
                <a:gd name="connsiteX8" fmla="*/ 54281 w 355870"/>
                <a:gd name="connsiteY8" fmla="*/ 414643 h 488920"/>
                <a:gd name="connsiteX9" fmla="*/ 143317 w 355870"/>
                <a:gd name="connsiteY9" fmla="*/ 486123 h 488920"/>
                <a:gd name="connsiteX10" fmla="*/ 261825 w 355870"/>
                <a:gd name="connsiteY10" fmla="*/ 469114 h 488920"/>
                <a:gd name="connsiteX11" fmla="*/ 324292 w 355870"/>
                <a:gd name="connsiteY11" fmla="*/ 419448 h 488920"/>
                <a:gd name="connsiteX12" fmla="*/ 343342 w 355870"/>
                <a:gd name="connsiteY12" fmla="*/ 390873 h 488920"/>
                <a:gd name="connsiteX13" fmla="*/ 343342 w 355870"/>
                <a:gd name="connsiteY13" fmla="*/ 219423 h 488920"/>
                <a:gd name="connsiteX14" fmla="*/ 324292 w 355870"/>
                <a:gd name="connsiteY14" fmla="*/ 190848 h 488920"/>
                <a:gd name="connsiteX15" fmla="*/ 267142 w 355870"/>
                <a:gd name="connsiteY15" fmla="*/ 162273 h 488920"/>
                <a:gd name="connsiteX16" fmla="*/ 209992 w 355870"/>
                <a:gd name="connsiteY16" fmla="*/ 133698 h 488920"/>
                <a:gd name="connsiteX17" fmla="*/ 190942 w 355870"/>
                <a:gd name="connsiteY17" fmla="*/ 133698 h 488920"/>
                <a:gd name="connsiteX0" fmla="*/ 343342 w 355870"/>
                <a:gd name="connsiteY0" fmla="*/ 115842 h 490114"/>
                <a:gd name="connsiteX1" fmla="*/ 305242 w 355870"/>
                <a:gd name="connsiteY1" fmla="*/ 39642 h 490114"/>
                <a:gd name="connsiteX2" fmla="*/ 210524 w 355870"/>
                <a:gd name="connsiteY2" fmla="*/ 1542 h 490114"/>
                <a:gd name="connsiteX3" fmla="*/ 127047 w 355870"/>
                <a:gd name="connsiteY3" fmla="*/ 11067 h 490114"/>
                <a:gd name="connsiteX4" fmla="*/ 72267 w 355870"/>
                <a:gd name="connsiteY4" fmla="*/ 44446 h 490114"/>
                <a:gd name="connsiteX5" fmla="*/ 19492 w 355870"/>
                <a:gd name="connsiteY5" fmla="*/ 115842 h 490114"/>
                <a:gd name="connsiteX6" fmla="*/ 1506 w 355870"/>
                <a:gd name="connsiteY6" fmla="*/ 264032 h 490114"/>
                <a:gd name="connsiteX7" fmla="*/ 54281 w 355870"/>
                <a:gd name="connsiteY7" fmla="*/ 415837 h 490114"/>
                <a:gd name="connsiteX8" fmla="*/ 143317 w 355870"/>
                <a:gd name="connsiteY8" fmla="*/ 487317 h 490114"/>
                <a:gd name="connsiteX9" fmla="*/ 261825 w 355870"/>
                <a:gd name="connsiteY9" fmla="*/ 470308 h 490114"/>
                <a:gd name="connsiteX10" fmla="*/ 324292 w 355870"/>
                <a:gd name="connsiteY10" fmla="*/ 420642 h 490114"/>
                <a:gd name="connsiteX11" fmla="*/ 343342 w 355870"/>
                <a:gd name="connsiteY11" fmla="*/ 392067 h 490114"/>
                <a:gd name="connsiteX12" fmla="*/ 343342 w 355870"/>
                <a:gd name="connsiteY12" fmla="*/ 220617 h 490114"/>
                <a:gd name="connsiteX13" fmla="*/ 324292 w 355870"/>
                <a:gd name="connsiteY13" fmla="*/ 192042 h 490114"/>
                <a:gd name="connsiteX14" fmla="*/ 267142 w 355870"/>
                <a:gd name="connsiteY14" fmla="*/ 163467 h 490114"/>
                <a:gd name="connsiteX15" fmla="*/ 209992 w 355870"/>
                <a:gd name="connsiteY15" fmla="*/ 134892 h 490114"/>
                <a:gd name="connsiteX16" fmla="*/ 190942 w 355870"/>
                <a:gd name="connsiteY16" fmla="*/ 134892 h 490114"/>
                <a:gd name="connsiteX0" fmla="*/ 343342 w 355870"/>
                <a:gd name="connsiteY0" fmla="*/ 115542 h 489814"/>
                <a:gd name="connsiteX1" fmla="*/ 285006 w 355870"/>
                <a:gd name="connsiteY1" fmla="*/ 34835 h 489814"/>
                <a:gd name="connsiteX2" fmla="*/ 210524 w 355870"/>
                <a:gd name="connsiteY2" fmla="*/ 1242 h 489814"/>
                <a:gd name="connsiteX3" fmla="*/ 127047 w 355870"/>
                <a:gd name="connsiteY3" fmla="*/ 10767 h 489814"/>
                <a:gd name="connsiteX4" fmla="*/ 72267 w 355870"/>
                <a:gd name="connsiteY4" fmla="*/ 44146 h 489814"/>
                <a:gd name="connsiteX5" fmla="*/ 19492 w 355870"/>
                <a:gd name="connsiteY5" fmla="*/ 115542 h 489814"/>
                <a:gd name="connsiteX6" fmla="*/ 1506 w 355870"/>
                <a:gd name="connsiteY6" fmla="*/ 263732 h 489814"/>
                <a:gd name="connsiteX7" fmla="*/ 54281 w 355870"/>
                <a:gd name="connsiteY7" fmla="*/ 415537 h 489814"/>
                <a:gd name="connsiteX8" fmla="*/ 143317 w 355870"/>
                <a:gd name="connsiteY8" fmla="*/ 487017 h 489814"/>
                <a:gd name="connsiteX9" fmla="*/ 261825 w 355870"/>
                <a:gd name="connsiteY9" fmla="*/ 470008 h 489814"/>
                <a:gd name="connsiteX10" fmla="*/ 324292 w 355870"/>
                <a:gd name="connsiteY10" fmla="*/ 420342 h 489814"/>
                <a:gd name="connsiteX11" fmla="*/ 343342 w 355870"/>
                <a:gd name="connsiteY11" fmla="*/ 391767 h 489814"/>
                <a:gd name="connsiteX12" fmla="*/ 343342 w 355870"/>
                <a:gd name="connsiteY12" fmla="*/ 220317 h 489814"/>
                <a:gd name="connsiteX13" fmla="*/ 324292 w 355870"/>
                <a:gd name="connsiteY13" fmla="*/ 191742 h 489814"/>
                <a:gd name="connsiteX14" fmla="*/ 267142 w 355870"/>
                <a:gd name="connsiteY14" fmla="*/ 163167 h 489814"/>
                <a:gd name="connsiteX15" fmla="*/ 209992 w 355870"/>
                <a:gd name="connsiteY15" fmla="*/ 134592 h 489814"/>
                <a:gd name="connsiteX16" fmla="*/ 190942 w 355870"/>
                <a:gd name="connsiteY16" fmla="*/ 134592 h 489814"/>
                <a:gd name="connsiteX0" fmla="*/ 343342 w 355870"/>
                <a:gd name="connsiteY0" fmla="*/ 115542 h 489814"/>
                <a:gd name="connsiteX1" fmla="*/ 285006 w 355870"/>
                <a:gd name="connsiteY1" fmla="*/ 34835 h 489814"/>
                <a:gd name="connsiteX2" fmla="*/ 210524 w 355870"/>
                <a:gd name="connsiteY2" fmla="*/ 1242 h 489814"/>
                <a:gd name="connsiteX3" fmla="*/ 127047 w 355870"/>
                <a:gd name="connsiteY3" fmla="*/ 10767 h 489814"/>
                <a:gd name="connsiteX4" fmla="*/ 72267 w 355870"/>
                <a:gd name="connsiteY4" fmla="*/ 44146 h 489814"/>
                <a:gd name="connsiteX5" fmla="*/ 19492 w 355870"/>
                <a:gd name="connsiteY5" fmla="*/ 115542 h 489814"/>
                <a:gd name="connsiteX6" fmla="*/ 1506 w 355870"/>
                <a:gd name="connsiteY6" fmla="*/ 263732 h 489814"/>
                <a:gd name="connsiteX7" fmla="*/ 54281 w 355870"/>
                <a:gd name="connsiteY7" fmla="*/ 415537 h 489814"/>
                <a:gd name="connsiteX8" fmla="*/ 143317 w 355870"/>
                <a:gd name="connsiteY8" fmla="*/ 487017 h 489814"/>
                <a:gd name="connsiteX9" fmla="*/ 261825 w 355870"/>
                <a:gd name="connsiteY9" fmla="*/ 470008 h 489814"/>
                <a:gd name="connsiteX10" fmla="*/ 324292 w 355870"/>
                <a:gd name="connsiteY10" fmla="*/ 420342 h 489814"/>
                <a:gd name="connsiteX11" fmla="*/ 343342 w 355870"/>
                <a:gd name="connsiteY11" fmla="*/ 391767 h 489814"/>
                <a:gd name="connsiteX12" fmla="*/ 343342 w 355870"/>
                <a:gd name="connsiteY12" fmla="*/ 220317 h 489814"/>
                <a:gd name="connsiteX13" fmla="*/ 324292 w 355870"/>
                <a:gd name="connsiteY13" fmla="*/ 191742 h 489814"/>
                <a:gd name="connsiteX14" fmla="*/ 273887 w 355870"/>
                <a:gd name="connsiteY14" fmla="*/ 149644 h 489814"/>
                <a:gd name="connsiteX15" fmla="*/ 209992 w 355870"/>
                <a:gd name="connsiteY15" fmla="*/ 134592 h 489814"/>
                <a:gd name="connsiteX16" fmla="*/ 190942 w 355870"/>
                <a:gd name="connsiteY16" fmla="*/ 134592 h 489814"/>
                <a:gd name="connsiteX0" fmla="*/ 343342 w 355870"/>
                <a:gd name="connsiteY0" fmla="*/ 115542 h 489814"/>
                <a:gd name="connsiteX1" fmla="*/ 285006 w 355870"/>
                <a:gd name="connsiteY1" fmla="*/ 34835 h 489814"/>
                <a:gd name="connsiteX2" fmla="*/ 210524 w 355870"/>
                <a:gd name="connsiteY2" fmla="*/ 1242 h 489814"/>
                <a:gd name="connsiteX3" fmla="*/ 127047 w 355870"/>
                <a:gd name="connsiteY3" fmla="*/ 10767 h 489814"/>
                <a:gd name="connsiteX4" fmla="*/ 72267 w 355870"/>
                <a:gd name="connsiteY4" fmla="*/ 44146 h 489814"/>
                <a:gd name="connsiteX5" fmla="*/ 19492 w 355870"/>
                <a:gd name="connsiteY5" fmla="*/ 115542 h 489814"/>
                <a:gd name="connsiteX6" fmla="*/ 1506 w 355870"/>
                <a:gd name="connsiteY6" fmla="*/ 263732 h 489814"/>
                <a:gd name="connsiteX7" fmla="*/ 54281 w 355870"/>
                <a:gd name="connsiteY7" fmla="*/ 415537 h 489814"/>
                <a:gd name="connsiteX8" fmla="*/ 143317 w 355870"/>
                <a:gd name="connsiteY8" fmla="*/ 487017 h 489814"/>
                <a:gd name="connsiteX9" fmla="*/ 261825 w 355870"/>
                <a:gd name="connsiteY9" fmla="*/ 470008 h 489814"/>
                <a:gd name="connsiteX10" fmla="*/ 324292 w 355870"/>
                <a:gd name="connsiteY10" fmla="*/ 420342 h 489814"/>
                <a:gd name="connsiteX11" fmla="*/ 343342 w 355870"/>
                <a:gd name="connsiteY11" fmla="*/ 391767 h 489814"/>
                <a:gd name="connsiteX12" fmla="*/ 343342 w 355870"/>
                <a:gd name="connsiteY12" fmla="*/ 220317 h 489814"/>
                <a:gd name="connsiteX13" fmla="*/ 324292 w 355870"/>
                <a:gd name="connsiteY13" fmla="*/ 191742 h 489814"/>
                <a:gd name="connsiteX14" fmla="*/ 273887 w 355870"/>
                <a:gd name="connsiteY14" fmla="*/ 149644 h 489814"/>
                <a:gd name="connsiteX15" fmla="*/ 209992 w 355870"/>
                <a:gd name="connsiteY15" fmla="*/ 134592 h 489814"/>
                <a:gd name="connsiteX16" fmla="*/ 190942 w 355870"/>
                <a:gd name="connsiteY16" fmla="*/ 168397 h 489814"/>
                <a:gd name="connsiteX0" fmla="*/ 343342 w 355870"/>
                <a:gd name="connsiteY0" fmla="*/ 115542 h 489814"/>
                <a:gd name="connsiteX1" fmla="*/ 285006 w 355870"/>
                <a:gd name="connsiteY1" fmla="*/ 34835 h 489814"/>
                <a:gd name="connsiteX2" fmla="*/ 210524 w 355870"/>
                <a:gd name="connsiteY2" fmla="*/ 1242 h 489814"/>
                <a:gd name="connsiteX3" fmla="*/ 127047 w 355870"/>
                <a:gd name="connsiteY3" fmla="*/ 10767 h 489814"/>
                <a:gd name="connsiteX4" fmla="*/ 72267 w 355870"/>
                <a:gd name="connsiteY4" fmla="*/ 44146 h 489814"/>
                <a:gd name="connsiteX5" fmla="*/ 19492 w 355870"/>
                <a:gd name="connsiteY5" fmla="*/ 115542 h 489814"/>
                <a:gd name="connsiteX6" fmla="*/ 1506 w 355870"/>
                <a:gd name="connsiteY6" fmla="*/ 263732 h 489814"/>
                <a:gd name="connsiteX7" fmla="*/ 54281 w 355870"/>
                <a:gd name="connsiteY7" fmla="*/ 415537 h 489814"/>
                <a:gd name="connsiteX8" fmla="*/ 143317 w 355870"/>
                <a:gd name="connsiteY8" fmla="*/ 487017 h 489814"/>
                <a:gd name="connsiteX9" fmla="*/ 261825 w 355870"/>
                <a:gd name="connsiteY9" fmla="*/ 470008 h 489814"/>
                <a:gd name="connsiteX10" fmla="*/ 324292 w 355870"/>
                <a:gd name="connsiteY10" fmla="*/ 420342 h 489814"/>
                <a:gd name="connsiteX11" fmla="*/ 343342 w 355870"/>
                <a:gd name="connsiteY11" fmla="*/ 391767 h 489814"/>
                <a:gd name="connsiteX12" fmla="*/ 343342 w 355870"/>
                <a:gd name="connsiteY12" fmla="*/ 220317 h 489814"/>
                <a:gd name="connsiteX13" fmla="*/ 324292 w 355870"/>
                <a:gd name="connsiteY13" fmla="*/ 191742 h 489814"/>
                <a:gd name="connsiteX14" fmla="*/ 273887 w 355870"/>
                <a:gd name="connsiteY14" fmla="*/ 149644 h 489814"/>
                <a:gd name="connsiteX15" fmla="*/ 209992 w 355870"/>
                <a:gd name="connsiteY15" fmla="*/ 134592 h 489814"/>
                <a:gd name="connsiteX16" fmla="*/ 202184 w 355870"/>
                <a:gd name="connsiteY16" fmla="*/ 170650 h 489814"/>
                <a:gd name="connsiteX0" fmla="*/ 343342 w 355870"/>
                <a:gd name="connsiteY0" fmla="*/ 115542 h 489814"/>
                <a:gd name="connsiteX1" fmla="*/ 285006 w 355870"/>
                <a:gd name="connsiteY1" fmla="*/ 34835 h 489814"/>
                <a:gd name="connsiteX2" fmla="*/ 210524 w 355870"/>
                <a:gd name="connsiteY2" fmla="*/ 1242 h 489814"/>
                <a:gd name="connsiteX3" fmla="*/ 127047 w 355870"/>
                <a:gd name="connsiteY3" fmla="*/ 10767 h 489814"/>
                <a:gd name="connsiteX4" fmla="*/ 72267 w 355870"/>
                <a:gd name="connsiteY4" fmla="*/ 44146 h 489814"/>
                <a:gd name="connsiteX5" fmla="*/ 19492 w 355870"/>
                <a:gd name="connsiteY5" fmla="*/ 115542 h 489814"/>
                <a:gd name="connsiteX6" fmla="*/ 1506 w 355870"/>
                <a:gd name="connsiteY6" fmla="*/ 263732 h 489814"/>
                <a:gd name="connsiteX7" fmla="*/ 54281 w 355870"/>
                <a:gd name="connsiteY7" fmla="*/ 415537 h 489814"/>
                <a:gd name="connsiteX8" fmla="*/ 143317 w 355870"/>
                <a:gd name="connsiteY8" fmla="*/ 487017 h 489814"/>
                <a:gd name="connsiteX9" fmla="*/ 261825 w 355870"/>
                <a:gd name="connsiteY9" fmla="*/ 470008 h 489814"/>
                <a:gd name="connsiteX10" fmla="*/ 324292 w 355870"/>
                <a:gd name="connsiteY10" fmla="*/ 420342 h 489814"/>
                <a:gd name="connsiteX11" fmla="*/ 343342 w 355870"/>
                <a:gd name="connsiteY11" fmla="*/ 391767 h 489814"/>
                <a:gd name="connsiteX12" fmla="*/ 343342 w 355870"/>
                <a:gd name="connsiteY12" fmla="*/ 220317 h 489814"/>
                <a:gd name="connsiteX13" fmla="*/ 324292 w 355870"/>
                <a:gd name="connsiteY13" fmla="*/ 191742 h 489814"/>
                <a:gd name="connsiteX14" fmla="*/ 273887 w 355870"/>
                <a:gd name="connsiteY14" fmla="*/ 149644 h 489814"/>
                <a:gd name="connsiteX15" fmla="*/ 209992 w 355870"/>
                <a:gd name="connsiteY15" fmla="*/ 134592 h 489814"/>
                <a:gd name="connsiteX16" fmla="*/ 202184 w 355870"/>
                <a:gd name="connsiteY16" fmla="*/ 170650 h 489814"/>
                <a:gd name="connsiteX0" fmla="*/ 343342 w 366703"/>
                <a:gd name="connsiteY0" fmla="*/ 115542 h 489814"/>
                <a:gd name="connsiteX1" fmla="*/ 285006 w 366703"/>
                <a:gd name="connsiteY1" fmla="*/ 34835 h 489814"/>
                <a:gd name="connsiteX2" fmla="*/ 210524 w 366703"/>
                <a:gd name="connsiteY2" fmla="*/ 1242 h 489814"/>
                <a:gd name="connsiteX3" fmla="*/ 127047 w 366703"/>
                <a:gd name="connsiteY3" fmla="*/ 10767 h 489814"/>
                <a:gd name="connsiteX4" fmla="*/ 72267 w 366703"/>
                <a:gd name="connsiteY4" fmla="*/ 44146 h 489814"/>
                <a:gd name="connsiteX5" fmla="*/ 19492 w 366703"/>
                <a:gd name="connsiteY5" fmla="*/ 115542 h 489814"/>
                <a:gd name="connsiteX6" fmla="*/ 1506 w 366703"/>
                <a:gd name="connsiteY6" fmla="*/ 263732 h 489814"/>
                <a:gd name="connsiteX7" fmla="*/ 54281 w 366703"/>
                <a:gd name="connsiteY7" fmla="*/ 415537 h 489814"/>
                <a:gd name="connsiteX8" fmla="*/ 143317 w 366703"/>
                <a:gd name="connsiteY8" fmla="*/ 487017 h 489814"/>
                <a:gd name="connsiteX9" fmla="*/ 261825 w 366703"/>
                <a:gd name="connsiteY9" fmla="*/ 470008 h 489814"/>
                <a:gd name="connsiteX10" fmla="*/ 324292 w 366703"/>
                <a:gd name="connsiteY10" fmla="*/ 420342 h 489814"/>
                <a:gd name="connsiteX11" fmla="*/ 343342 w 366703"/>
                <a:gd name="connsiteY11" fmla="*/ 391767 h 489814"/>
                <a:gd name="connsiteX12" fmla="*/ 359080 w 366703"/>
                <a:gd name="connsiteY12" fmla="*/ 263137 h 489814"/>
                <a:gd name="connsiteX13" fmla="*/ 324292 w 366703"/>
                <a:gd name="connsiteY13" fmla="*/ 191742 h 489814"/>
                <a:gd name="connsiteX14" fmla="*/ 273887 w 366703"/>
                <a:gd name="connsiteY14" fmla="*/ 149644 h 489814"/>
                <a:gd name="connsiteX15" fmla="*/ 209992 w 366703"/>
                <a:gd name="connsiteY15" fmla="*/ 134592 h 489814"/>
                <a:gd name="connsiteX16" fmla="*/ 202184 w 366703"/>
                <a:gd name="connsiteY16" fmla="*/ 170650 h 489814"/>
                <a:gd name="connsiteX0" fmla="*/ 343342 w 359080"/>
                <a:gd name="connsiteY0" fmla="*/ 115542 h 489814"/>
                <a:gd name="connsiteX1" fmla="*/ 285006 w 359080"/>
                <a:gd name="connsiteY1" fmla="*/ 34835 h 489814"/>
                <a:gd name="connsiteX2" fmla="*/ 210524 w 359080"/>
                <a:gd name="connsiteY2" fmla="*/ 1242 h 489814"/>
                <a:gd name="connsiteX3" fmla="*/ 127047 w 359080"/>
                <a:gd name="connsiteY3" fmla="*/ 10767 h 489814"/>
                <a:gd name="connsiteX4" fmla="*/ 72267 w 359080"/>
                <a:gd name="connsiteY4" fmla="*/ 44146 h 489814"/>
                <a:gd name="connsiteX5" fmla="*/ 19492 w 359080"/>
                <a:gd name="connsiteY5" fmla="*/ 115542 h 489814"/>
                <a:gd name="connsiteX6" fmla="*/ 1506 w 359080"/>
                <a:gd name="connsiteY6" fmla="*/ 263732 h 489814"/>
                <a:gd name="connsiteX7" fmla="*/ 54281 w 359080"/>
                <a:gd name="connsiteY7" fmla="*/ 415537 h 489814"/>
                <a:gd name="connsiteX8" fmla="*/ 143317 w 359080"/>
                <a:gd name="connsiteY8" fmla="*/ 487017 h 489814"/>
                <a:gd name="connsiteX9" fmla="*/ 261825 w 359080"/>
                <a:gd name="connsiteY9" fmla="*/ 470008 h 489814"/>
                <a:gd name="connsiteX10" fmla="*/ 324292 w 359080"/>
                <a:gd name="connsiteY10" fmla="*/ 420342 h 489814"/>
                <a:gd name="connsiteX11" fmla="*/ 359080 w 359080"/>
                <a:gd name="connsiteY11" fmla="*/ 263137 h 489814"/>
                <a:gd name="connsiteX12" fmla="*/ 324292 w 359080"/>
                <a:gd name="connsiteY12" fmla="*/ 191742 h 489814"/>
                <a:gd name="connsiteX13" fmla="*/ 273887 w 359080"/>
                <a:gd name="connsiteY13" fmla="*/ 149644 h 489814"/>
                <a:gd name="connsiteX14" fmla="*/ 209992 w 359080"/>
                <a:gd name="connsiteY14" fmla="*/ 134592 h 489814"/>
                <a:gd name="connsiteX15" fmla="*/ 202184 w 359080"/>
                <a:gd name="connsiteY15" fmla="*/ 170650 h 489814"/>
                <a:gd name="connsiteX0" fmla="*/ 343342 w 361328"/>
                <a:gd name="connsiteY0" fmla="*/ 115542 h 489814"/>
                <a:gd name="connsiteX1" fmla="*/ 285006 w 361328"/>
                <a:gd name="connsiteY1" fmla="*/ 34835 h 489814"/>
                <a:gd name="connsiteX2" fmla="*/ 210524 w 361328"/>
                <a:gd name="connsiteY2" fmla="*/ 1242 h 489814"/>
                <a:gd name="connsiteX3" fmla="*/ 127047 w 361328"/>
                <a:gd name="connsiteY3" fmla="*/ 10767 h 489814"/>
                <a:gd name="connsiteX4" fmla="*/ 72267 w 361328"/>
                <a:gd name="connsiteY4" fmla="*/ 44146 h 489814"/>
                <a:gd name="connsiteX5" fmla="*/ 19492 w 361328"/>
                <a:gd name="connsiteY5" fmla="*/ 115542 h 489814"/>
                <a:gd name="connsiteX6" fmla="*/ 1506 w 361328"/>
                <a:gd name="connsiteY6" fmla="*/ 263732 h 489814"/>
                <a:gd name="connsiteX7" fmla="*/ 54281 w 361328"/>
                <a:gd name="connsiteY7" fmla="*/ 415537 h 489814"/>
                <a:gd name="connsiteX8" fmla="*/ 143317 w 361328"/>
                <a:gd name="connsiteY8" fmla="*/ 487017 h 489814"/>
                <a:gd name="connsiteX9" fmla="*/ 261825 w 361328"/>
                <a:gd name="connsiteY9" fmla="*/ 470008 h 489814"/>
                <a:gd name="connsiteX10" fmla="*/ 324292 w 361328"/>
                <a:gd name="connsiteY10" fmla="*/ 420342 h 489814"/>
                <a:gd name="connsiteX11" fmla="*/ 361328 w 361328"/>
                <a:gd name="connsiteY11" fmla="*/ 319479 h 489814"/>
                <a:gd name="connsiteX12" fmla="*/ 324292 w 361328"/>
                <a:gd name="connsiteY12" fmla="*/ 191742 h 489814"/>
                <a:gd name="connsiteX13" fmla="*/ 273887 w 361328"/>
                <a:gd name="connsiteY13" fmla="*/ 149644 h 489814"/>
                <a:gd name="connsiteX14" fmla="*/ 209992 w 361328"/>
                <a:gd name="connsiteY14" fmla="*/ 134592 h 489814"/>
                <a:gd name="connsiteX15" fmla="*/ 202184 w 361328"/>
                <a:gd name="connsiteY15" fmla="*/ 170650 h 489814"/>
                <a:gd name="connsiteX0" fmla="*/ 343342 w 361328"/>
                <a:gd name="connsiteY0" fmla="*/ 115542 h 489814"/>
                <a:gd name="connsiteX1" fmla="*/ 285006 w 361328"/>
                <a:gd name="connsiteY1" fmla="*/ 34835 h 489814"/>
                <a:gd name="connsiteX2" fmla="*/ 210524 w 361328"/>
                <a:gd name="connsiteY2" fmla="*/ 1242 h 489814"/>
                <a:gd name="connsiteX3" fmla="*/ 127047 w 361328"/>
                <a:gd name="connsiteY3" fmla="*/ 10767 h 489814"/>
                <a:gd name="connsiteX4" fmla="*/ 72267 w 361328"/>
                <a:gd name="connsiteY4" fmla="*/ 44146 h 489814"/>
                <a:gd name="connsiteX5" fmla="*/ 19492 w 361328"/>
                <a:gd name="connsiteY5" fmla="*/ 115542 h 489814"/>
                <a:gd name="connsiteX6" fmla="*/ 1506 w 361328"/>
                <a:gd name="connsiteY6" fmla="*/ 263732 h 489814"/>
                <a:gd name="connsiteX7" fmla="*/ 54281 w 361328"/>
                <a:gd name="connsiteY7" fmla="*/ 415537 h 489814"/>
                <a:gd name="connsiteX8" fmla="*/ 143317 w 361328"/>
                <a:gd name="connsiteY8" fmla="*/ 487017 h 489814"/>
                <a:gd name="connsiteX9" fmla="*/ 261825 w 361328"/>
                <a:gd name="connsiteY9" fmla="*/ 470008 h 489814"/>
                <a:gd name="connsiteX10" fmla="*/ 324292 w 361328"/>
                <a:gd name="connsiteY10" fmla="*/ 420342 h 489814"/>
                <a:gd name="connsiteX11" fmla="*/ 361328 w 361328"/>
                <a:gd name="connsiteY11" fmla="*/ 294688 h 489814"/>
                <a:gd name="connsiteX12" fmla="*/ 324292 w 361328"/>
                <a:gd name="connsiteY12" fmla="*/ 191742 h 489814"/>
                <a:gd name="connsiteX13" fmla="*/ 273887 w 361328"/>
                <a:gd name="connsiteY13" fmla="*/ 149644 h 489814"/>
                <a:gd name="connsiteX14" fmla="*/ 209992 w 361328"/>
                <a:gd name="connsiteY14" fmla="*/ 134592 h 489814"/>
                <a:gd name="connsiteX15" fmla="*/ 202184 w 361328"/>
                <a:gd name="connsiteY15" fmla="*/ 170650 h 489814"/>
                <a:gd name="connsiteX0" fmla="*/ 343342 w 352335"/>
                <a:gd name="connsiteY0" fmla="*/ 115542 h 489814"/>
                <a:gd name="connsiteX1" fmla="*/ 285006 w 352335"/>
                <a:gd name="connsiteY1" fmla="*/ 34835 h 489814"/>
                <a:gd name="connsiteX2" fmla="*/ 210524 w 352335"/>
                <a:gd name="connsiteY2" fmla="*/ 1242 h 489814"/>
                <a:gd name="connsiteX3" fmla="*/ 127047 w 352335"/>
                <a:gd name="connsiteY3" fmla="*/ 10767 h 489814"/>
                <a:gd name="connsiteX4" fmla="*/ 72267 w 352335"/>
                <a:gd name="connsiteY4" fmla="*/ 44146 h 489814"/>
                <a:gd name="connsiteX5" fmla="*/ 19492 w 352335"/>
                <a:gd name="connsiteY5" fmla="*/ 115542 h 489814"/>
                <a:gd name="connsiteX6" fmla="*/ 1506 w 352335"/>
                <a:gd name="connsiteY6" fmla="*/ 263732 h 489814"/>
                <a:gd name="connsiteX7" fmla="*/ 54281 w 352335"/>
                <a:gd name="connsiteY7" fmla="*/ 415537 h 489814"/>
                <a:gd name="connsiteX8" fmla="*/ 143317 w 352335"/>
                <a:gd name="connsiteY8" fmla="*/ 487017 h 489814"/>
                <a:gd name="connsiteX9" fmla="*/ 261825 w 352335"/>
                <a:gd name="connsiteY9" fmla="*/ 470008 h 489814"/>
                <a:gd name="connsiteX10" fmla="*/ 324292 w 352335"/>
                <a:gd name="connsiteY10" fmla="*/ 420342 h 489814"/>
                <a:gd name="connsiteX11" fmla="*/ 352335 w 352335"/>
                <a:gd name="connsiteY11" fmla="*/ 296943 h 489814"/>
                <a:gd name="connsiteX12" fmla="*/ 324292 w 352335"/>
                <a:gd name="connsiteY12" fmla="*/ 191742 h 489814"/>
                <a:gd name="connsiteX13" fmla="*/ 273887 w 352335"/>
                <a:gd name="connsiteY13" fmla="*/ 149644 h 489814"/>
                <a:gd name="connsiteX14" fmla="*/ 209992 w 352335"/>
                <a:gd name="connsiteY14" fmla="*/ 134592 h 489814"/>
                <a:gd name="connsiteX15" fmla="*/ 202184 w 352335"/>
                <a:gd name="connsiteY15" fmla="*/ 170650 h 489814"/>
                <a:gd name="connsiteX0" fmla="*/ 343342 w 352335"/>
                <a:gd name="connsiteY0" fmla="*/ 115542 h 489814"/>
                <a:gd name="connsiteX1" fmla="*/ 285006 w 352335"/>
                <a:gd name="connsiteY1" fmla="*/ 34835 h 489814"/>
                <a:gd name="connsiteX2" fmla="*/ 210524 w 352335"/>
                <a:gd name="connsiteY2" fmla="*/ 1242 h 489814"/>
                <a:gd name="connsiteX3" fmla="*/ 127047 w 352335"/>
                <a:gd name="connsiteY3" fmla="*/ 10767 h 489814"/>
                <a:gd name="connsiteX4" fmla="*/ 72267 w 352335"/>
                <a:gd name="connsiteY4" fmla="*/ 44146 h 489814"/>
                <a:gd name="connsiteX5" fmla="*/ 19492 w 352335"/>
                <a:gd name="connsiteY5" fmla="*/ 115542 h 489814"/>
                <a:gd name="connsiteX6" fmla="*/ 1506 w 352335"/>
                <a:gd name="connsiteY6" fmla="*/ 263732 h 489814"/>
                <a:gd name="connsiteX7" fmla="*/ 54281 w 352335"/>
                <a:gd name="connsiteY7" fmla="*/ 415537 h 489814"/>
                <a:gd name="connsiteX8" fmla="*/ 143317 w 352335"/>
                <a:gd name="connsiteY8" fmla="*/ 487017 h 489814"/>
                <a:gd name="connsiteX9" fmla="*/ 261825 w 352335"/>
                <a:gd name="connsiteY9" fmla="*/ 470008 h 489814"/>
                <a:gd name="connsiteX10" fmla="*/ 324292 w 352335"/>
                <a:gd name="connsiteY10" fmla="*/ 420342 h 489814"/>
                <a:gd name="connsiteX11" fmla="*/ 352335 w 352335"/>
                <a:gd name="connsiteY11" fmla="*/ 296943 h 489814"/>
                <a:gd name="connsiteX12" fmla="*/ 324292 w 352335"/>
                <a:gd name="connsiteY12" fmla="*/ 191742 h 489814"/>
                <a:gd name="connsiteX13" fmla="*/ 276135 w 352335"/>
                <a:gd name="connsiteY13" fmla="*/ 140630 h 489814"/>
                <a:gd name="connsiteX14" fmla="*/ 209992 w 352335"/>
                <a:gd name="connsiteY14" fmla="*/ 134592 h 489814"/>
                <a:gd name="connsiteX15" fmla="*/ 202184 w 352335"/>
                <a:gd name="connsiteY15" fmla="*/ 170650 h 489814"/>
                <a:gd name="connsiteX0" fmla="*/ 343342 w 352335"/>
                <a:gd name="connsiteY0" fmla="*/ 115542 h 482108"/>
                <a:gd name="connsiteX1" fmla="*/ 285006 w 352335"/>
                <a:gd name="connsiteY1" fmla="*/ 34835 h 482108"/>
                <a:gd name="connsiteX2" fmla="*/ 210524 w 352335"/>
                <a:gd name="connsiteY2" fmla="*/ 1242 h 482108"/>
                <a:gd name="connsiteX3" fmla="*/ 127047 w 352335"/>
                <a:gd name="connsiteY3" fmla="*/ 10767 h 482108"/>
                <a:gd name="connsiteX4" fmla="*/ 72267 w 352335"/>
                <a:gd name="connsiteY4" fmla="*/ 44146 h 482108"/>
                <a:gd name="connsiteX5" fmla="*/ 19492 w 352335"/>
                <a:gd name="connsiteY5" fmla="*/ 115542 h 482108"/>
                <a:gd name="connsiteX6" fmla="*/ 1506 w 352335"/>
                <a:gd name="connsiteY6" fmla="*/ 263732 h 482108"/>
                <a:gd name="connsiteX7" fmla="*/ 54281 w 352335"/>
                <a:gd name="connsiteY7" fmla="*/ 415537 h 482108"/>
                <a:gd name="connsiteX8" fmla="*/ 145565 w 352335"/>
                <a:gd name="connsiteY8" fmla="*/ 478003 h 482108"/>
                <a:gd name="connsiteX9" fmla="*/ 261825 w 352335"/>
                <a:gd name="connsiteY9" fmla="*/ 470008 h 482108"/>
                <a:gd name="connsiteX10" fmla="*/ 324292 w 352335"/>
                <a:gd name="connsiteY10" fmla="*/ 420342 h 482108"/>
                <a:gd name="connsiteX11" fmla="*/ 352335 w 352335"/>
                <a:gd name="connsiteY11" fmla="*/ 296943 h 482108"/>
                <a:gd name="connsiteX12" fmla="*/ 324292 w 352335"/>
                <a:gd name="connsiteY12" fmla="*/ 191742 h 482108"/>
                <a:gd name="connsiteX13" fmla="*/ 276135 w 352335"/>
                <a:gd name="connsiteY13" fmla="*/ 140630 h 482108"/>
                <a:gd name="connsiteX14" fmla="*/ 209992 w 352335"/>
                <a:gd name="connsiteY14" fmla="*/ 134592 h 482108"/>
                <a:gd name="connsiteX15" fmla="*/ 202184 w 352335"/>
                <a:gd name="connsiteY15" fmla="*/ 170650 h 482108"/>
                <a:gd name="connsiteX0" fmla="*/ 342820 w 351813"/>
                <a:gd name="connsiteY0" fmla="*/ 115542 h 482941"/>
                <a:gd name="connsiteX1" fmla="*/ 284484 w 351813"/>
                <a:gd name="connsiteY1" fmla="*/ 34835 h 482941"/>
                <a:gd name="connsiteX2" fmla="*/ 210002 w 351813"/>
                <a:gd name="connsiteY2" fmla="*/ 1242 h 482941"/>
                <a:gd name="connsiteX3" fmla="*/ 126525 w 351813"/>
                <a:gd name="connsiteY3" fmla="*/ 10767 h 482941"/>
                <a:gd name="connsiteX4" fmla="*/ 71745 w 351813"/>
                <a:gd name="connsiteY4" fmla="*/ 44146 h 482941"/>
                <a:gd name="connsiteX5" fmla="*/ 18970 w 351813"/>
                <a:gd name="connsiteY5" fmla="*/ 115542 h 482941"/>
                <a:gd name="connsiteX6" fmla="*/ 984 w 351813"/>
                <a:gd name="connsiteY6" fmla="*/ 263732 h 482941"/>
                <a:gd name="connsiteX7" fmla="*/ 44766 w 351813"/>
                <a:gd name="connsiteY7" fmla="*/ 404269 h 482941"/>
                <a:gd name="connsiteX8" fmla="*/ 145043 w 351813"/>
                <a:gd name="connsiteY8" fmla="*/ 478003 h 482941"/>
                <a:gd name="connsiteX9" fmla="*/ 261303 w 351813"/>
                <a:gd name="connsiteY9" fmla="*/ 470008 h 482941"/>
                <a:gd name="connsiteX10" fmla="*/ 323770 w 351813"/>
                <a:gd name="connsiteY10" fmla="*/ 420342 h 482941"/>
                <a:gd name="connsiteX11" fmla="*/ 351813 w 351813"/>
                <a:gd name="connsiteY11" fmla="*/ 296943 h 482941"/>
                <a:gd name="connsiteX12" fmla="*/ 323770 w 351813"/>
                <a:gd name="connsiteY12" fmla="*/ 191742 h 482941"/>
                <a:gd name="connsiteX13" fmla="*/ 275613 w 351813"/>
                <a:gd name="connsiteY13" fmla="*/ 140630 h 482941"/>
                <a:gd name="connsiteX14" fmla="*/ 209470 w 351813"/>
                <a:gd name="connsiteY14" fmla="*/ 134592 h 482941"/>
                <a:gd name="connsiteX15" fmla="*/ 201662 w 351813"/>
                <a:gd name="connsiteY15" fmla="*/ 170650 h 482941"/>
                <a:gd name="connsiteX0" fmla="*/ 342820 w 351813"/>
                <a:gd name="connsiteY0" fmla="*/ 115542 h 482942"/>
                <a:gd name="connsiteX1" fmla="*/ 284484 w 351813"/>
                <a:gd name="connsiteY1" fmla="*/ 34835 h 482942"/>
                <a:gd name="connsiteX2" fmla="*/ 210002 w 351813"/>
                <a:gd name="connsiteY2" fmla="*/ 1242 h 482942"/>
                <a:gd name="connsiteX3" fmla="*/ 126525 w 351813"/>
                <a:gd name="connsiteY3" fmla="*/ 10767 h 482942"/>
                <a:gd name="connsiteX4" fmla="*/ 71745 w 351813"/>
                <a:gd name="connsiteY4" fmla="*/ 44146 h 482942"/>
                <a:gd name="connsiteX5" fmla="*/ 18970 w 351813"/>
                <a:gd name="connsiteY5" fmla="*/ 115542 h 482942"/>
                <a:gd name="connsiteX6" fmla="*/ 984 w 351813"/>
                <a:gd name="connsiteY6" fmla="*/ 263732 h 482942"/>
                <a:gd name="connsiteX7" fmla="*/ 44766 w 351813"/>
                <a:gd name="connsiteY7" fmla="*/ 404269 h 482942"/>
                <a:gd name="connsiteX8" fmla="*/ 145043 w 351813"/>
                <a:gd name="connsiteY8" fmla="*/ 478003 h 482942"/>
                <a:gd name="connsiteX9" fmla="*/ 254557 w 351813"/>
                <a:gd name="connsiteY9" fmla="*/ 470008 h 482942"/>
                <a:gd name="connsiteX10" fmla="*/ 323770 w 351813"/>
                <a:gd name="connsiteY10" fmla="*/ 420342 h 482942"/>
                <a:gd name="connsiteX11" fmla="*/ 351813 w 351813"/>
                <a:gd name="connsiteY11" fmla="*/ 296943 h 482942"/>
                <a:gd name="connsiteX12" fmla="*/ 323770 w 351813"/>
                <a:gd name="connsiteY12" fmla="*/ 191742 h 482942"/>
                <a:gd name="connsiteX13" fmla="*/ 275613 w 351813"/>
                <a:gd name="connsiteY13" fmla="*/ 140630 h 482942"/>
                <a:gd name="connsiteX14" fmla="*/ 209470 w 351813"/>
                <a:gd name="connsiteY14" fmla="*/ 134592 h 482942"/>
                <a:gd name="connsiteX15" fmla="*/ 201662 w 351813"/>
                <a:gd name="connsiteY15" fmla="*/ 170650 h 482942"/>
                <a:gd name="connsiteX0" fmla="*/ 342820 w 351823"/>
                <a:gd name="connsiteY0" fmla="*/ 115542 h 483535"/>
                <a:gd name="connsiteX1" fmla="*/ 284484 w 351823"/>
                <a:gd name="connsiteY1" fmla="*/ 34835 h 483535"/>
                <a:gd name="connsiteX2" fmla="*/ 210002 w 351823"/>
                <a:gd name="connsiteY2" fmla="*/ 1242 h 483535"/>
                <a:gd name="connsiteX3" fmla="*/ 126525 w 351823"/>
                <a:gd name="connsiteY3" fmla="*/ 10767 h 483535"/>
                <a:gd name="connsiteX4" fmla="*/ 71745 w 351823"/>
                <a:gd name="connsiteY4" fmla="*/ 44146 h 483535"/>
                <a:gd name="connsiteX5" fmla="*/ 18970 w 351823"/>
                <a:gd name="connsiteY5" fmla="*/ 115542 h 483535"/>
                <a:gd name="connsiteX6" fmla="*/ 984 w 351823"/>
                <a:gd name="connsiteY6" fmla="*/ 263732 h 483535"/>
                <a:gd name="connsiteX7" fmla="*/ 44766 w 351823"/>
                <a:gd name="connsiteY7" fmla="*/ 404269 h 483535"/>
                <a:gd name="connsiteX8" fmla="*/ 145043 w 351823"/>
                <a:gd name="connsiteY8" fmla="*/ 478003 h 483535"/>
                <a:gd name="connsiteX9" fmla="*/ 254557 w 351823"/>
                <a:gd name="connsiteY9" fmla="*/ 470008 h 483535"/>
                <a:gd name="connsiteX10" fmla="*/ 326018 w 351823"/>
                <a:gd name="connsiteY10" fmla="*/ 404566 h 483535"/>
                <a:gd name="connsiteX11" fmla="*/ 351813 w 351823"/>
                <a:gd name="connsiteY11" fmla="*/ 296943 h 483535"/>
                <a:gd name="connsiteX12" fmla="*/ 323770 w 351823"/>
                <a:gd name="connsiteY12" fmla="*/ 191742 h 483535"/>
                <a:gd name="connsiteX13" fmla="*/ 275613 w 351823"/>
                <a:gd name="connsiteY13" fmla="*/ 140630 h 483535"/>
                <a:gd name="connsiteX14" fmla="*/ 209470 w 351823"/>
                <a:gd name="connsiteY14" fmla="*/ 134592 h 483535"/>
                <a:gd name="connsiteX15" fmla="*/ 201662 w 351823"/>
                <a:gd name="connsiteY15" fmla="*/ 170650 h 483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51823" h="483535">
                  <a:moveTo>
                    <a:pt x="342820" y="115542"/>
                  </a:moveTo>
                  <a:cubicBezTo>
                    <a:pt x="333724" y="92803"/>
                    <a:pt x="306620" y="53885"/>
                    <a:pt x="284484" y="34835"/>
                  </a:cubicBezTo>
                  <a:cubicBezTo>
                    <a:pt x="262348" y="15785"/>
                    <a:pt x="236328" y="5253"/>
                    <a:pt x="210002" y="1242"/>
                  </a:cubicBezTo>
                  <a:cubicBezTo>
                    <a:pt x="183676" y="-2769"/>
                    <a:pt x="149568" y="3616"/>
                    <a:pt x="126525" y="10767"/>
                  </a:cubicBezTo>
                  <a:cubicBezTo>
                    <a:pt x="103482" y="17918"/>
                    <a:pt x="89671" y="26684"/>
                    <a:pt x="71745" y="44146"/>
                  </a:cubicBezTo>
                  <a:cubicBezTo>
                    <a:pt x="53819" y="61608"/>
                    <a:pt x="30763" y="78944"/>
                    <a:pt x="18970" y="115542"/>
                  </a:cubicBezTo>
                  <a:cubicBezTo>
                    <a:pt x="7177" y="152140"/>
                    <a:pt x="-3315" y="215611"/>
                    <a:pt x="984" y="263732"/>
                  </a:cubicBezTo>
                  <a:cubicBezTo>
                    <a:pt x="5283" y="311853"/>
                    <a:pt x="20756" y="368557"/>
                    <a:pt x="44766" y="404269"/>
                  </a:cubicBezTo>
                  <a:cubicBezTo>
                    <a:pt x="68776" y="439981"/>
                    <a:pt x="110078" y="467046"/>
                    <a:pt x="145043" y="478003"/>
                  </a:cubicBezTo>
                  <a:cubicBezTo>
                    <a:pt x="180008" y="488960"/>
                    <a:pt x="224395" y="482247"/>
                    <a:pt x="254557" y="470008"/>
                  </a:cubicBezTo>
                  <a:cubicBezTo>
                    <a:pt x="284719" y="457769"/>
                    <a:pt x="309809" y="433410"/>
                    <a:pt x="326018" y="404566"/>
                  </a:cubicBezTo>
                  <a:cubicBezTo>
                    <a:pt x="342227" y="375722"/>
                    <a:pt x="352188" y="332414"/>
                    <a:pt x="351813" y="296943"/>
                  </a:cubicBezTo>
                  <a:cubicBezTo>
                    <a:pt x="351438" y="261472"/>
                    <a:pt x="336470" y="217794"/>
                    <a:pt x="323770" y="191742"/>
                  </a:cubicBezTo>
                  <a:cubicBezTo>
                    <a:pt x="311070" y="165690"/>
                    <a:pt x="298854" y="148377"/>
                    <a:pt x="275613" y="140630"/>
                  </a:cubicBezTo>
                  <a:cubicBezTo>
                    <a:pt x="251531" y="124575"/>
                    <a:pt x="221795" y="129589"/>
                    <a:pt x="209470" y="134592"/>
                  </a:cubicBezTo>
                  <a:cubicBezTo>
                    <a:pt x="197145" y="139595"/>
                    <a:pt x="190026" y="170650"/>
                    <a:pt x="201662" y="170650"/>
                  </a:cubicBezTo>
                </a:path>
              </a:pathLst>
            </a:custGeom>
            <a:ln w="25400">
              <a:solidFill>
                <a:schemeClr val="accent5">
                  <a:lumMod val="75000"/>
                </a:schemeClr>
              </a:solidFill>
            </a:ln>
            <a:effectLst>
              <a:outerShdw blurRad="508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000910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228599" y="1268413"/>
            <a:ext cx="4419601" cy="5329237"/>
          </a:xfrm>
          <a:prstGeom prst="rect">
            <a:avLst/>
          </a:prstGeom>
        </p:spPr>
        <p:txBody>
          <a:bodyPr/>
          <a:lstStyle>
            <a:lvl1pPr marL="361950" indent="-361950" ea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+mj-lt"/>
              <a:buAutoNum type="arabicPeriod" startAt="4"/>
              <a:tabLst/>
              <a:defRPr sz="3000" b="1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1pPr>
            <a:lvl2pPr marL="630238" indent="-273050" eaLnBrk="1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2pPr>
            <a:lvl3pPr marL="922338" indent="-273050" eaLnBrk="1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3pPr>
            <a:lvl4pPr marL="1187450" indent="-228600" eaLnBrk="1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4pPr>
            <a:lvl5pPr marL="1425575" indent="-228600" eaLnBrk="1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>
                <a:solidFill>
                  <a:schemeClr val="tx1"/>
                </a:solidFill>
                <a:latin typeface="+mn-lt"/>
              </a:defRPr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>
                <a:solidFill>
                  <a:schemeClr val="tx1"/>
                </a:solidFill>
                <a:latin typeface="+mn-lt"/>
              </a:defRPr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>
                <a:solidFill>
                  <a:schemeClr val="tx1"/>
                </a:solidFill>
                <a:latin typeface="+mn-lt"/>
              </a:defRPr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 typeface="+mj-lt"/>
              <a:buAutoNum type="arabicPeriod" startAt="5"/>
            </a:pPr>
            <a:r>
              <a:rPr lang="en-US" dirty="0"/>
              <a:t>Next choose your custom class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FilesManager</a:t>
            </a:r>
          </a:p>
          <a:p>
            <a:pPr>
              <a:buAutoNum type="arabicPeriod" startAt="5"/>
            </a:pPr>
            <a:endParaRPr lang="en-US" dirty="0"/>
          </a:p>
          <a:p>
            <a:pPr>
              <a:buAutoNum type="arabicPeriod" startAt="5"/>
            </a:pPr>
            <a:endParaRPr lang="en-US" dirty="0"/>
          </a:p>
          <a:p>
            <a:pPr>
              <a:buAutoNum type="arabicPeriod" startAt="5"/>
            </a:pPr>
            <a:endParaRPr lang="en-US" dirty="0"/>
          </a:p>
          <a:p>
            <a:pPr>
              <a:buAutoNum type="arabicPeriod" startAt="5"/>
            </a:pPr>
            <a:r>
              <a:rPr lang="en-US" dirty="0"/>
              <a:t>And choose </a:t>
            </a:r>
            <a:r>
              <a:rPr lang="en-US" dirty="0" smtClean="0"/>
              <a:t>the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GetAllFiles(…)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dirty="0"/>
              <a:t>method </a:t>
            </a:r>
            <a:r>
              <a:rPr lang="en-US" noProof="1" smtClean="0"/>
              <a:t>as "SELECT Method"</a:t>
            </a:r>
            <a:endParaRPr lang="bg-BG" dirty="0"/>
          </a:p>
          <a:p>
            <a:pPr>
              <a:buAutoNum type="arabicPeriod" startAt="5"/>
            </a:pPr>
            <a:endParaRPr lang="bg-BG" noProof="1"/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/>
          <a:lstStyle/>
          <a:p>
            <a:r>
              <a:rPr lang="en-US" sz="3600" dirty="0"/>
              <a:t>Building File System Explorer</a:t>
            </a:r>
            <a:br>
              <a:rPr lang="en-US" sz="3600" dirty="0"/>
            </a:br>
            <a:r>
              <a:rPr lang="en-US" sz="3600" dirty="0"/>
              <a:t>with </a:t>
            </a:r>
            <a:r>
              <a:rPr lang="en-US" sz="3600" noProof="1"/>
              <a:t>ObjectDataSource </a:t>
            </a:r>
            <a:r>
              <a:rPr lang="en-US" sz="3600" noProof="1" smtClean="0"/>
              <a:t>(3)</a:t>
            </a:r>
            <a:endParaRPr lang="bg-BG" sz="3600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pic>
        <p:nvPicPr>
          <p:cNvPr id="661511" name="Picture 7" descr="categoryClas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563" y="1268413"/>
            <a:ext cx="4176712" cy="2447925"/>
          </a:xfrm>
          <a:prstGeom prst="roundRect">
            <a:avLst>
              <a:gd name="adj" fmla="val 6521"/>
            </a:avLst>
          </a:prstGeom>
          <a:noFill/>
        </p:spPr>
      </p:pic>
      <p:pic>
        <p:nvPicPr>
          <p:cNvPr id="661513" name="Picture 9" descr="configuringDataSourc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563" y="3789363"/>
            <a:ext cx="4176712" cy="2873375"/>
          </a:xfrm>
          <a:prstGeom prst="roundRect">
            <a:avLst>
              <a:gd name="adj" fmla="val 4488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30360776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/>
          <a:lstStyle/>
          <a:p>
            <a:r>
              <a:rPr lang="en-US" sz="3600" dirty="0"/>
              <a:t>Building File System Explorer</a:t>
            </a:r>
            <a:br>
              <a:rPr lang="en-US" sz="3600" dirty="0"/>
            </a:br>
            <a:r>
              <a:rPr lang="en-US" sz="3600" dirty="0"/>
              <a:t>with </a:t>
            </a:r>
            <a:r>
              <a:rPr lang="en-US" sz="3600" noProof="1"/>
              <a:t>ObjectDataSource </a:t>
            </a:r>
            <a:r>
              <a:rPr lang="en-US" sz="3600" noProof="1" smtClean="0"/>
              <a:t>(4)</a:t>
            </a:r>
            <a:endParaRPr lang="bg-BG" sz="36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28600" y="1295400"/>
            <a:ext cx="3962400" cy="5410200"/>
          </a:xfrm>
        </p:spPr>
        <p:txBody>
          <a:bodyPr/>
          <a:lstStyle/>
          <a:p>
            <a:pPr marL="514350" indent="-51435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 startAt="7"/>
              <a:tabLst/>
            </a:pPr>
            <a:r>
              <a:rPr lang="en-US" dirty="0" smtClean="0"/>
              <a:t>Click to configure the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ListView</a:t>
            </a:r>
            <a:r>
              <a:rPr lang="en-US" dirty="0" smtClean="0"/>
              <a:t> control</a:t>
            </a:r>
          </a:p>
          <a:p>
            <a:pPr marL="361950" indent="-36195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 startAt="7"/>
              <a:tabLst/>
            </a:pPr>
            <a:endParaRPr lang="en-US" dirty="0" smtClean="0"/>
          </a:p>
          <a:p>
            <a:pPr marL="361950" indent="-36195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 startAt="7"/>
              <a:tabLst/>
            </a:pPr>
            <a:endParaRPr lang="en-US" dirty="0" smtClean="0"/>
          </a:p>
          <a:p>
            <a:pPr marL="361950" indent="-36195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 startAt="7"/>
              <a:tabLst/>
            </a:pPr>
            <a:r>
              <a:rPr lang="en-US" dirty="0" smtClean="0"/>
              <a:t>Optionally choose layout and style</a:t>
            </a:r>
            <a:endParaRPr lang="en-US" noProof="1" smtClean="0">
              <a:latin typeface="Courier New" pitchFamily="49" charset="0"/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pic>
        <p:nvPicPr>
          <p:cNvPr id="663559" name="Picture 7" descr="configureListView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662362" y="2032591"/>
            <a:ext cx="4948237" cy="945984"/>
          </a:xfrm>
          <a:prstGeom prst="roundRect">
            <a:avLst>
              <a:gd name="adj" fmla="val 2521"/>
            </a:avLst>
          </a:prstGeom>
          <a:noFill/>
          <a:ln w="6350">
            <a:solidFill>
              <a:srgbClr val="000000"/>
            </a:solidFill>
            <a:miter lim="800000"/>
            <a:headEnd/>
            <a:tailEnd/>
          </a:ln>
        </p:spPr>
      </p:pic>
      <p:pic>
        <p:nvPicPr>
          <p:cNvPr id="663560" name="Picture 8" descr="layou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3063" y="3271838"/>
            <a:ext cx="4427537" cy="3128962"/>
          </a:xfrm>
          <a:prstGeom prst="roundRect">
            <a:avLst>
              <a:gd name="adj" fmla="val 2287"/>
            </a:avLst>
          </a:prstGeom>
          <a:noFill/>
          <a:ln>
            <a:solidFill>
              <a:schemeClr val="accent5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8064605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/>
          <a:lstStyle/>
          <a:p>
            <a:r>
              <a:rPr lang="en-US" sz="3600" dirty="0"/>
              <a:t>Building File System Explorer</a:t>
            </a:r>
            <a:br>
              <a:rPr lang="en-US" sz="3600" dirty="0"/>
            </a:br>
            <a:r>
              <a:rPr lang="en-US" sz="3600" dirty="0"/>
              <a:t>with </a:t>
            </a:r>
            <a:r>
              <a:rPr lang="en-US" sz="3600" noProof="1"/>
              <a:t>ObjectDataSource </a:t>
            </a:r>
            <a:r>
              <a:rPr lang="en-US" sz="3600" noProof="1" smtClean="0"/>
              <a:t>(5)</a:t>
            </a:r>
            <a:endParaRPr lang="bg-BG" sz="36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28599" y="1341438"/>
            <a:ext cx="4271963" cy="4910137"/>
          </a:xfrm>
        </p:spPr>
        <p:txBody>
          <a:bodyPr/>
          <a:lstStyle/>
          <a:p>
            <a:pPr marL="514350" indent="-51435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 startAt="9"/>
              <a:tabLst/>
            </a:pPr>
            <a:r>
              <a:rPr lang="en-US" sz="3000" dirty="0" smtClean="0"/>
              <a:t>Customize the 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ListView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3000" dirty="0" smtClean="0"/>
              <a:t>to show only rows you like</a:t>
            </a:r>
          </a:p>
          <a:p>
            <a:pPr marL="514350" indent="-51435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 startAt="9"/>
              <a:tabLst/>
            </a:pPr>
            <a:endParaRPr lang="en-US" sz="3000" dirty="0" smtClean="0"/>
          </a:p>
          <a:p>
            <a:pPr marL="514350" indent="-51435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 startAt="9"/>
              <a:tabLst/>
            </a:pPr>
            <a:r>
              <a:rPr lang="en-US" sz="3000" dirty="0" smtClean="0"/>
              <a:t>Add a parameter</a:t>
            </a:r>
            <a:br>
              <a:rPr lang="en-US" sz="3000" dirty="0" smtClean="0"/>
            </a:br>
            <a:r>
              <a:rPr lang="en-US" sz="3000" dirty="0" smtClean="0"/>
              <a:t>for the SELECT method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pic>
        <p:nvPicPr>
          <p:cNvPr id="665607" name="Picture 7" descr="pictureRow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8367" y="1600200"/>
            <a:ext cx="4577308" cy="2628900"/>
          </a:xfrm>
          <a:prstGeom prst="roundRect">
            <a:avLst>
              <a:gd name="adj" fmla="val 1859"/>
            </a:avLst>
          </a:prstGeom>
          <a:noFill/>
          <a:ln w="6350">
            <a:solidFill>
              <a:srgbClr val="000000"/>
            </a:solidFill>
            <a:miter lim="800000"/>
            <a:headEnd/>
            <a:tailEnd/>
          </a:ln>
        </p:spPr>
      </p:pic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09600" y="5105400"/>
            <a:ext cx="7924800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&lt;SelectParameters&gt;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asp:Parameter DefaultValue="C:\WINDOWS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Name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="rootFolder" Type="String" /&gt;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&lt;/SelectParameters&gt;</a:t>
            </a:r>
            <a:endParaRPr lang="bg-BG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86055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/>
          <a:lstStyle/>
          <a:p>
            <a:r>
              <a:rPr lang="en-US" sz="3600" dirty="0"/>
              <a:t>Building File System Explorer</a:t>
            </a:r>
            <a:br>
              <a:rPr lang="en-US" sz="3600" dirty="0"/>
            </a:br>
            <a:r>
              <a:rPr lang="en-US" sz="3600" dirty="0"/>
              <a:t>with </a:t>
            </a:r>
            <a:r>
              <a:rPr lang="en-US" sz="3600" noProof="1"/>
              <a:t>ObjectDataSource </a:t>
            </a:r>
            <a:r>
              <a:rPr lang="en-US" sz="3600" noProof="1" smtClean="0"/>
              <a:t>(6)</a:t>
            </a:r>
            <a:endParaRPr lang="bg-BG" sz="36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5562600"/>
          </a:xfrm>
        </p:spPr>
        <p:txBody>
          <a:bodyPr/>
          <a:lstStyle/>
          <a:p>
            <a:pPr marL="514350" indent="-51435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 startAt="10"/>
              <a:tabLst/>
            </a:pPr>
            <a:r>
              <a:rPr lang="en-US" dirty="0" smtClean="0"/>
              <a:t>The result is: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042768"/>
            <a:ext cx="5219700" cy="4205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313151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http://hof.povray.org/images/800x600/b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066800"/>
            <a:ext cx="4267200" cy="3200400"/>
          </a:xfrm>
          <a:prstGeom prst="roundRect">
            <a:avLst>
              <a:gd name="adj" fmla="val 3733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888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4800601"/>
            <a:ext cx="7315200" cy="685800"/>
          </a:xfrm>
        </p:spPr>
        <p:txBody>
          <a:bodyPr/>
          <a:lstStyle/>
          <a:p>
            <a:r>
              <a:rPr lang="en-US" dirty="0"/>
              <a:t>Using </a:t>
            </a:r>
            <a:r>
              <a:rPr lang="en-US" dirty="0" smtClean="0"/>
              <a:t>ObjectDataSource</a:t>
            </a:r>
            <a:endParaRPr lang="bg-BG" dirty="0" smtClean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914400" y="5603080"/>
            <a:ext cx="7315200" cy="569120"/>
          </a:xfrm>
        </p:spPr>
        <p:txBody>
          <a:bodyPr/>
          <a:lstStyle/>
          <a:p>
            <a:r>
              <a:rPr dirty="0" smtClean="0"/>
              <a:t>Live Demo</a:t>
            </a:r>
            <a:endParaRPr lang="bg-BG" dirty="0"/>
          </a:p>
        </p:txBody>
      </p:sp>
      <p:pic>
        <p:nvPicPr>
          <p:cNvPr id="5122" name="Picture 2" descr="http://icons2.iconarchive.com/icons/aha-soft/software/256/objects-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97466"/>
            <a:ext cx="2438400" cy="2438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http://www.iconspedia.com/uploads/1160917852.pn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0020" y="350873"/>
            <a:ext cx="1814180" cy="16746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48384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8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47800" y="4876800"/>
            <a:ext cx="6248400" cy="1447800"/>
          </a:xfrm>
        </p:spPr>
        <p:txBody>
          <a:bodyPr/>
          <a:lstStyle/>
          <a:p>
            <a:r>
              <a:rPr lang="en-US" dirty="0" smtClean="0"/>
              <a:t>ASP.NET Data Source Controls</a:t>
            </a:r>
            <a:endParaRPr lang="bg-BG" dirty="0"/>
          </a:p>
        </p:txBody>
      </p:sp>
      <p:grpSp>
        <p:nvGrpSpPr>
          <p:cNvPr id="2" name="Group 1"/>
          <p:cNvGrpSpPr/>
          <p:nvPr/>
        </p:nvGrpSpPr>
        <p:grpSpPr>
          <a:xfrm>
            <a:off x="1264871" y="1143000"/>
            <a:ext cx="6550464" cy="3362324"/>
            <a:chOff x="1264871" y="1219200"/>
            <a:chExt cx="6550464" cy="3362324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533" r="-582"/>
            <a:stretch/>
          </p:blipFill>
          <p:spPr bwMode="auto">
            <a:xfrm>
              <a:off x="1264871" y="1219200"/>
              <a:ext cx="6550464" cy="3362324"/>
            </a:xfrm>
            <a:prstGeom prst="roundRect">
              <a:avLst>
                <a:gd name="adj" fmla="val 936"/>
              </a:avLst>
            </a:prstGeom>
            <a:solidFill>
              <a:srgbClr val="FFFFFF"/>
            </a:solidFill>
            <a:ln>
              <a:noFill/>
            </a:ln>
            <a:effectLst/>
          </p:spPr>
        </p:pic>
        <p:pic>
          <p:nvPicPr>
            <p:cNvPr id="2052" name="Picture 4" descr="http://dryicons.com/images/icon_sets/aesthetica/png/128x128/database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57400" y="1371599"/>
              <a:ext cx="1371600" cy="1371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3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608" t="-12667" r="4015" b="-12627"/>
            <a:stretch/>
          </p:blipFill>
          <p:spPr bwMode="auto">
            <a:xfrm rot="21028814">
              <a:off x="3691931" y="1794553"/>
              <a:ext cx="1669234" cy="662774"/>
            </a:xfrm>
            <a:prstGeom prst="roundRect">
              <a:avLst>
                <a:gd name="adj" fmla="val 10506"/>
              </a:avLst>
            </a:prstGeom>
            <a:solidFill>
              <a:srgbClr val="FFFFFF"/>
            </a:solidFill>
            <a:ln>
              <a:noFill/>
            </a:ln>
            <a:effectLst>
              <a:outerShdw blurRad="127000" dist="38100" dir="2700000" algn="ctr">
                <a:srgbClr val="000000">
                  <a:alpha val="45000"/>
                </a:srgbClr>
              </a:outerShdw>
            </a:effectLst>
            <a:scene3d>
              <a:camera prst="perspectiveFront" fov="2700000">
                <a:rot lat="20376000" lon="1938000" rev="20112001"/>
              </a:camera>
              <a:lightRig rig="soft" dir="t">
                <a:rot lat="0" lon="0" rev="0"/>
              </a:lightRig>
            </a:scene3d>
            <a:sp3d prstMaterial="powder">
              <a:bevelT w="152400" h="25400" prst="softRound"/>
            </a:sp3d>
          </p:spPr>
        </p:pic>
        <p:pic>
          <p:nvPicPr>
            <p:cNvPr id="1026" name="Picture 2" descr="http://www.apnsoft.com/Images/GridScSh.gif"/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526" t="27666" r="12500" b="20333"/>
            <a:stretch/>
          </p:blipFill>
          <p:spPr bwMode="auto">
            <a:xfrm>
              <a:off x="5486400" y="3350467"/>
              <a:ext cx="1726372" cy="1069133"/>
            </a:xfrm>
            <a:prstGeom prst="rect">
              <a:avLst/>
            </a:prstGeom>
            <a:noFill/>
            <a:scene3d>
              <a:camera prst="perspectiveHeroicExtremeLeftFacing">
                <a:rot lat="449630" lon="1463207" rev="43156"/>
              </a:camera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003910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5000" endPos="49000" dist="5000" dir="5400000" sy="-100000" algn="bl" rotWithShape="0"/>
                </a:effectLst>
              </a:rPr>
              <a:t>Other </a:t>
            </a:r>
            <a:r>
              <a:rPr lang="en-US" dirty="0" smtClean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5000" endPos="49000" dist="5000" dir="5400000" sy="-100000" algn="bl" rotWithShape="0"/>
                </a:effectLst>
              </a:rPr>
              <a:t>Data</a:t>
            </a:r>
            <a:r>
              <a:rPr lang="en-US" dirty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5000" endPos="49000" dist="5000" dir="5400000" sy="-100000" algn="bl" rotWithShape="0"/>
                </a:effectLst>
              </a:rPr>
              <a:t> </a:t>
            </a:r>
            <a:r>
              <a:rPr lang="en-US" dirty="0" smtClean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5000" endPos="49000" dist="5000" dir="5400000" sy="-100000" algn="bl" rotWithShape="0"/>
                </a:effectLst>
              </a:rPr>
              <a:t>Sources</a:t>
            </a:r>
            <a:endParaRPr lang="bg-BG" dirty="0">
              <a:effectLst>
                <a:outerShdw blurRad="30000" dist="30000" dir="2700000" algn="tl" rotWithShape="0">
                  <a:schemeClr val="bg2">
                    <a:shade val="45000"/>
                    <a:satMod val="150000"/>
                    <a:alpha val="90000"/>
                  </a:schemeClr>
                </a:outerShdw>
                <a:reflection blurRad="12000" stA="25000" endPos="49000" dist="5000" dir="5400000" sy="-100000" algn="bl" rotWithShape="0"/>
              </a:effectLst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790700"/>
            <a:ext cx="8686800" cy="5838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LinqDataSource</a:t>
            </a:r>
          </a:p>
          <a:p>
            <a:pPr lvl="1">
              <a:lnSpc>
                <a:spcPct val="100000"/>
              </a:lnSpc>
            </a:pPr>
            <a:r>
              <a:rPr lang="en-US" noProof="1" smtClean="0"/>
              <a:t>For LINQ-to-SQL ORM mappings (legacy)</a:t>
            </a:r>
          </a:p>
          <a:p>
            <a:pPr>
              <a:lnSpc>
                <a:spcPct val="100000"/>
              </a:lnSpc>
            </a:pPr>
            <a:r>
              <a:rPr lang="en-US" noProof="1" smtClean="0"/>
              <a:t>Hierarchical</a:t>
            </a:r>
          </a:p>
          <a:p>
            <a:pPr lvl="1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XmlDataSource</a:t>
            </a:r>
          </a:p>
          <a:p>
            <a:pPr lvl="2">
              <a:lnSpc>
                <a:spcPct val="100000"/>
              </a:lnSpc>
            </a:pPr>
            <a:r>
              <a:rPr lang="en-US" noProof="1" smtClean="0"/>
              <a:t>Establishes a connection to an XML source of data (files, documents)</a:t>
            </a:r>
          </a:p>
          <a:p>
            <a:pPr lvl="2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DataFile</a:t>
            </a:r>
            <a:r>
              <a:rPr lang="en-US" noProof="1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TranformFile</a:t>
            </a:r>
            <a:r>
              <a:rPr lang="en-US" noProof="1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XPath</a:t>
            </a:r>
          </a:p>
          <a:p>
            <a:pPr lvl="1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SiteMapDataSource</a:t>
            </a:r>
            <a:r>
              <a:rPr lang="en-US" noProof="1" smtClean="0"/>
              <a:t> </a:t>
            </a:r>
            <a:endParaRPr lang="en-US" noProof="1" smtClean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r>
              <a:rPr lang="en-US" noProof="1" smtClean="0"/>
              <a:t>MS Access –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AccessDataSource</a:t>
            </a:r>
            <a:endParaRPr lang="en-US" noProof="1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pPr lvl="1">
              <a:lnSpc>
                <a:spcPct val="100000"/>
              </a:lnSpc>
            </a:pPr>
            <a:r>
              <a:rPr lang="en-US" noProof="1" smtClean="0"/>
              <a:t>Derives from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SqlDataSource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9077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4724400"/>
            <a:ext cx="7924800" cy="685800"/>
          </a:xfrm>
        </p:spPr>
        <p:txBody>
          <a:bodyPr/>
          <a:lstStyle/>
          <a:p>
            <a:r>
              <a:rPr lang="en-US" dirty="0" smtClean="0"/>
              <a:t>Model Binding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5603080"/>
            <a:ext cx="7924800" cy="569120"/>
          </a:xfrm>
        </p:spPr>
        <p:txBody>
          <a:bodyPr/>
          <a:lstStyle/>
          <a:p>
            <a:r>
              <a:rPr lang="en-US" dirty="0" smtClean="0"/>
              <a:t>CRUD Operations Made Easy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514374" y="1295400"/>
            <a:ext cx="7715226" cy="2866277"/>
            <a:chOff x="514374" y="1219200"/>
            <a:chExt cx="7715226" cy="2866277"/>
          </a:xfrm>
        </p:grpSpPr>
        <p:pic>
          <p:nvPicPr>
            <p:cNvPr id="7" name="Picture 4" descr="office,document,file,paper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85447">
              <a:off x="3178609" y="1342277"/>
              <a:ext cx="2743200" cy="274320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6" descr="http://findicons.com/files/icons/728/database/256/database_2_256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1434756">
              <a:off x="514374" y="1374546"/>
              <a:ext cx="2438400" cy="243840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10" descr="connector, draw icon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283956">
              <a:off x="2567462" y="3052221"/>
              <a:ext cx="896051" cy="935982"/>
            </a:xfrm>
            <a:prstGeom prst="rect">
              <a:avLst/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267" name="Picture 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27713" y="1219200"/>
              <a:ext cx="2401887" cy="25415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" name="Picture 10" descr="connector, draw icon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774179" flipH="1">
              <a:off x="5200457" y="2966108"/>
              <a:ext cx="916566" cy="935982"/>
            </a:xfrm>
            <a:prstGeom prst="rect">
              <a:avLst/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8914623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Model Binding?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"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model</a:t>
            </a:r>
            <a:r>
              <a:rPr lang="en-US" dirty="0" smtClean="0"/>
              <a:t>"?</a:t>
            </a:r>
          </a:p>
          <a:p>
            <a:pPr lvl="1"/>
            <a:r>
              <a:rPr lang="en-US" dirty="0" smtClean="0"/>
              <a:t>In data-driven applications "models" are classes that hold the data behind the UI controls</a:t>
            </a:r>
          </a:p>
          <a:p>
            <a:r>
              <a:rPr lang="en-US" dirty="0" smtClean="0"/>
              <a:t>What is "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model binding</a:t>
            </a:r>
            <a:r>
              <a:rPr lang="en-US" dirty="0" smtClean="0"/>
              <a:t>" in ASP.NET?</a:t>
            </a:r>
          </a:p>
          <a:p>
            <a:pPr lvl="1"/>
            <a:r>
              <a:rPr lang="en-US" dirty="0" smtClean="0"/>
              <a:t>Bind </a:t>
            </a:r>
            <a:r>
              <a:rPr lang="en-US" dirty="0"/>
              <a:t>data controls directly to methods that provide </a:t>
            </a:r>
            <a:r>
              <a:rPr lang="en-US" dirty="0" smtClean="0"/>
              <a:t>CRUD functionality</a:t>
            </a:r>
          </a:p>
          <a:p>
            <a:pPr lvl="1"/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SelectMethod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>
                <a:sym typeface="Wingdings" pitchFamily="2" charset="2"/>
              </a:rPr>
              <a:t> returns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IQueryable&lt;T&gt;</a:t>
            </a:r>
            <a:endParaRPr lang="en-US" noProof="1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InsertMethod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UpdateMethod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DeleteMethod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 edit the model (entity)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481091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5181601"/>
            <a:ext cx="7924800" cy="685800"/>
          </a:xfrm>
        </p:spPr>
        <p:txBody>
          <a:bodyPr/>
          <a:lstStyle/>
          <a:p>
            <a:r>
              <a:rPr lang="en-US" dirty="0" smtClean="0"/>
              <a:t>Model Binding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590788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2" y="838200"/>
            <a:ext cx="5181598" cy="401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279079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ASP.NET Data </a:t>
            </a:r>
            <a:r>
              <a:rPr lang="en-US" dirty="0"/>
              <a:t>Source Controls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067890" y="6400800"/>
            <a:ext cx="2957797" cy="369332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95024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  <a:endParaRPr lang="bg-BG" dirty="0"/>
          </a:p>
        </p:txBody>
      </p:sp>
      <p:sp>
        <p:nvSpPr>
          <p:cNvPr id="62464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pPr marL="446088" indent="-446088">
              <a:lnSpc>
                <a:spcPct val="100000"/>
              </a:lnSpc>
              <a:buSzPct val="80000"/>
              <a:buFont typeface="+mj-lt"/>
              <a:buAutoNum type="arabicPeriod"/>
              <a:tabLst/>
            </a:pPr>
            <a:r>
              <a:rPr lang="en-US" sz="2800" noProof="1" smtClean="0"/>
              <a:t>Create a database holding continents, countries and town. Countries have name, language, population and continent. Towns have name, population and country. Implement an ASP.NET Web application that shows the continents in a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ListBox</a:t>
            </a:r>
            <a:r>
              <a:rPr lang="en-US" sz="2800" noProof="1" smtClean="0"/>
              <a:t>, countries in a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GridView</a:t>
            </a:r>
            <a:r>
              <a:rPr lang="en-US" sz="2800" noProof="1" smtClean="0"/>
              <a:t> and the towns in a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ListView</a:t>
            </a:r>
            <a:r>
              <a:rPr lang="en-US" sz="2800" noProof="1"/>
              <a:t> and allows master-detail navigation. Use Entity Framework and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EntityDataSource</a:t>
            </a:r>
            <a:r>
              <a:rPr lang="en-US" sz="2800" noProof="1" smtClean="0"/>
              <a:t>. Provide paging and sorting for the long lists. Use HTML escaping when needed.</a:t>
            </a:r>
          </a:p>
          <a:p>
            <a:pPr marL="446088" indent="-446088">
              <a:lnSpc>
                <a:spcPct val="100000"/>
              </a:lnSpc>
              <a:buSzPct val="80000"/>
              <a:buFont typeface="+mj-lt"/>
              <a:buAutoNum type="arabicPeriod"/>
              <a:tabLst/>
            </a:pPr>
            <a:r>
              <a:rPr lang="en-US" sz="2800" noProof="1" smtClean="0"/>
              <a:t>Implement </a:t>
            </a:r>
            <a:r>
              <a:rPr lang="en-US" sz="2800" noProof="1"/>
              <a:t>add / edit / delete for the continents, countries, towns and languages. Handle the possible errors accordingly</a:t>
            </a:r>
            <a:r>
              <a:rPr lang="en-US" sz="2800" noProof="1" smtClean="0"/>
              <a:t>.</a:t>
            </a:r>
            <a:r>
              <a:rPr lang="en-US" sz="2800" noProof="1"/>
              <a:t> </a:t>
            </a:r>
            <a:r>
              <a:rPr lang="en-US" sz="2800" noProof="1" smtClean="0"/>
              <a:t>Ensure HTML special characters handled correctly (correctly escape the HTML).</a:t>
            </a:r>
            <a:endParaRPr lang="en-US" sz="2800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963206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(2)</a:t>
            </a:r>
            <a:endParaRPr lang="bg-BG" dirty="0"/>
          </a:p>
        </p:txBody>
      </p:sp>
      <p:sp>
        <p:nvSpPr>
          <p:cNvPr id="62464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790700"/>
            <a:ext cx="8686800" cy="5867400"/>
          </a:xfrm>
        </p:spPr>
        <p:txBody>
          <a:bodyPr/>
          <a:lstStyle/>
          <a:p>
            <a:pPr marL="444500" indent="-444500">
              <a:lnSpc>
                <a:spcPct val="100000"/>
              </a:lnSpc>
              <a:spcBef>
                <a:spcPts val="400"/>
              </a:spcBef>
              <a:buSzPct val="80000"/>
              <a:buFont typeface="+mj-lt"/>
              <a:buAutoNum type="arabicPeriod" startAt="3"/>
              <a:tabLst/>
            </a:pPr>
            <a:r>
              <a:rPr lang="en-US" sz="2800" noProof="1" smtClean="0"/>
              <a:t>Add a flag for each country which should be a PNG image, stored in the database, displayed along with the country data. Implement "change flag" functionality by uploading a PNG image.</a:t>
            </a:r>
          </a:p>
          <a:p>
            <a:pPr marL="444500" indent="-444500">
              <a:lnSpc>
                <a:spcPct val="100000"/>
              </a:lnSpc>
              <a:spcBef>
                <a:spcPts val="400"/>
              </a:spcBef>
              <a:buSzPct val="80000"/>
              <a:buFont typeface="+mj-lt"/>
              <a:buAutoNum type="arabicPeriod" startAt="3"/>
              <a:tabLst/>
            </a:pPr>
            <a:r>
              <a:rPr lang="en-US" sz="2800" noProof="1" smtClean="0"/>
              <a:t>Write a "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TODO List</a:t>
            </a:r>
            <a:r>
              <a:rPr lang="en-US" sz="2800" noProof="1" smtClean="0"/>
              <a:t>" application in ASP.NET. It should be able to list / create / edit / delete TODOs. Each TODO has title, body (rich text) and date of last change. The TODOs are in categories. Categories should also be editable (implement CRUD).</a:t>
            </a:r>
          </a:p>
          <a:p>
            <a:pPr marL="444500" indent="-444500">
              <a:lnSpc>
                <a:spcPct val="100000"/>
              </a:lnSpc>
              <a:spcBef>
                <a:spcPts val="400"/>
              </a:spcBef>
              <a:buSzPct val="80000"/>
              <a:buFont typeface="+mj-lt"/>
              <a:buAutoNum type="arabicPeriod" startAt="3"/>
              <a:tabLst/>
            </a:pPr>
            <a:r>
              <a:rPr lang="en-US" sz="2800" noProof="1" smtClean="0"/>
              <a:t>* Write ASP.NET Web Forms application to display in a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GridView</a:t>
            </a:r>
            <a:r>
              <a:rPr lang="en-US" sz="2800" noProof="1" smtClean="0"/>
              <a:t> all tweets from given Twitter user. Load the tweet though the Twitter API. Bind the tweets to the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GridView</a:t>
            </a:r>
            <a:r>
              <a:rPr lang="en-US" sz="2800" noProof="1" smtClean="0"/>
              <a:t> thorugh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ObjectDataSource</a:t>
            </a:r>
            <a:r>
              <a:rPr lang="en-US" sz="2800" noProof="1" smtClean="0"/>
              <a:t>.</a:t>
            </a:r>
            <a:endParaRPr lang="en-US" sz="2800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7811120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"Web Design with HTML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5</a:t>
            </a:r>
            <a:r>
              <a:rPr lang="en-US" dirty="0" smtClean="0"/>
              <a:t>, CSS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3</a:t>
            </a:r>
            <a:r>
              <a:rPr lang="en-US" dirty="0" smtClean="0"/>
              <a:t> and JavaScript" course 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2" tooltip="&quot;Web Design with HTML 5, CSS 3 and JavaScript&quot; course @ Telerik Academy"/>
              </a:rPr>
              <a:t>html5course.telerik.com</a:t>
            </a:r>
            <a:endParaRPr lang="en-US" noProof="1" smtClean="0"/>
          </a:p>
          <a:p>
            <a:pPr marL="282575" lvl="1" indent="-282575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2349" y="5029200"/>
            <a:ext cx="1466851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8941" y="2969616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2100" y="4228275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>
            <a:hlinkClick r:id="rId2" tooltip="&quot;Web Design with HTML 5, CSS 3 and JavaScript&quot; course @ Telerik Academy"/>
          </p:cNvPr>
          <p:cNvPicPr>
            <a:picLocks noChangeAspect="1" noChangeArrowheads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6499" y="1026915"/>
            <a:ext cx="1230302" cy="979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587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ASP.NET Data Source Controls</a:t>
            </a:r>
            <a:endParaRPr lang="bg-BG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noProof="1" smtClean="0"/>
              <a:t>ASP.NET provides server controls that take care of data binding details</a:t>
            </a:r>
          </a:p>
          <a:p>
            <a:pPr lvl="1">
              <a:lnSpc>
                <a:spcPct val="110000"/>
              </a:lnSpc>
            </a:pPr>
            <a:r>
              <a:rPr lang="en-US" noProof="1" smtClean="0"/>
              <a:t>Known as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data source controls</a:t>
            </a:r>
          </a:p>
          <a:p>
            <a:pPr lvl="1">
              <a:lnSpc>
                <a:spcPct val="11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SqlDataSource</a:t>
            </a:r>
            <a:r>
              <a:rPr lang="en-US" noProof="1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EntityDataSource</a:t>
            </a:r>
            <a:r>
              <a:rPr lang="en-US" noProof="1" smtClean="0"/>
              <a:t>,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 ObjectDataSource</a:t>
            </a:r>
            <a:r>
              <a:rPr lang="en-US" noProof="1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XmlDataSource</a:t>
            </a:r>
            <a:r>
              <a:rPr lang="en-US" noProof="1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…</a:t>
            </a:r>
          </a:p>
          <a:p>
            <a:pPr>
              <a:lnSpc>
                <a:spcPct val="110000"/>
              </a:lnSpc>
            </a:pPr>
            <a:r>
              <a:rPr lang="en-US" noProof="1" smtClean="0"/>
              <a:t>They are an abstraction over the data source</a:t>
            </a:r>
          </a:p>
          <a:p>
            <a:pPr>
              <a:lnSpc>
                <a:spcPct val="110000"/>
              </a:lnSpc>
            </a:pPr>
            <a:r>
              <a:rPr lang="en-US" noProof="1" smtClean="0"/>
              <a:t>Data-bound server controls can be associated to a data source control</a:t>
            </a:r>
          </a:p>
          <a:p>
            <a:pPr lvl="1">
              <a:lnSpc>
                <a:spcPct val="110000"/>
              </a:lnSpc>
            </a:pPr>
            <a:r>
              <a:rPr lang="en-US" noProof="1" smtClean="0"/>
              <a:t>Through the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DataSourceID</a:t>
            </a:r>
            <a:r>
              <a:rPr lang="en-US" noProof="1"/>
              <a:t> </a:t>
            </a:r>
            <a:r>
              <a:rPr lang="en-US" noProof="1" smtClean="0"/>
              <a:t>property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9005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ASP.NET Data Source Controls</a:t>
            </a:r>
            <a:endParaRPr lang="en-US" dirty="0"/>
          </a:p>
        </p:txBody>
      </p:sp>
      <p:sp>
        <p:nvSpPr>
          <p:cNvPr id="27" name="Content Placeholder 3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z="3000" noProof="1" smtClean="0"/>
              <a:t>ASP.NET data source controls connect the data-bound controls with the database / ORM:</a:t>
            </a:r>
          </a:p>
          <a:p>
            <a:pPr>
              <a:lnSpc>
                <a:spcPct val="110000"/>
              </a:lnSpc>
            </a:pPr>
            <a:endParaRPr lang="en-US" sz="3000" noProof="1"/>
          </a:p>
          <a:p>
            <a:pPr>
              <a:lnSpc>
                <a:spcPct val="110000"/>
              </a:lnSpc>
            </a:pPr>
            <a:endParaRPr lang="en-US" sz="3000" noProof="1" smtClean="0"/>
          </a:p>
          <a:p>
            <a:pPr>
              <a:lnSpc>
                <a:spcPct val="110000"/>
              </a:lnSpc>
            </a:pPr>
            <a:endParaRPr lang="en-US" sz="3000" noProof="1"/>
          </a:p>
          <a:p>
            <a:pPr>
              <a:lnSpc>
                <a:spcPct val="110000"/>
              </a:lnSpc>
            </a:pPr>
            <a:r>
              <a:rPr lang="en-US" sz="3000" noProof="1" smtClean="0"/>
              <a:t>Typical scenario:</a:t>
            </a:r>
            <a:endParaRPr lang="bg-BG" sz="3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494350" y="2211606"/>
            <a:ext cx="8301773" cy="1750794"/>
            <a:chOff x="494350" y="2211606"/>
            <a:chExt cx="8301773" cy="1750794"/>
          </a:xfrm>
        </p:grpSpPr>
        <p:pic>
          <p:nvPicPr>
            <p:cNvPr id="5" name="Picture 2" descr="database, storage icon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94600" y="2322573"/>
              <a:ext cx="1116007" cy="11160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ounded Rectangle 5"/>
            <p:cNvSpPr/>
            <p:nvPr/>
          </p:nvSpPr>
          <p:spPr>
            <a:xfrm>
              <a:off x="2463800" y="2322572"/>
              <a:ext cx="1270000" cy="1225868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ct val="110000"/>
                </a:lnSpc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</a:pPr>
              <a:r>
                <a:rPr lang="en-US" sz="2000" b="1" dirty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cs typeface="Consolas" pitchFamily="49" charset="0"/>
                </a:rPr>
                <a:t>Data-Bound </a:t>
              </a:r>
              <a:r>
                <a:rPr lang="en-US" sz="2000" b="1" dirty="0" smtClean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cs typeface="Consolas" pitchFamily="49" charset="0"/>
                </a:rPr>
                <a:t>Control</a:t>
              </a:r>
              <a:endPara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4343400" y="2322573"/>
              <a:ext cx="1295400" cy="1225868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ct val="110000"/>
                </a:lnSpc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</a:pPr>
              <a:r>
                <a:rPr lang="en-US" sz="2000" b="1" smtClean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cs typeface="Consolas" pitchFamily="49" charset="0"/>
                </a:rPr>
                <a:t>Data-Source Control</a:t>
              </a:r>
              <a:endPara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endParaRP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6248400" y="2456525"/>
              <a:ext cx="838200" cy="476726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ct val="110000"/>
                </a:lnSpc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</a:pPr>
              <a:r>
                <a:rPr lang="en-US" sz="2000" b="1" dirty="0" smtClean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cs typeface="Consolas" pitchFamily="49" charset="0"/>
                </a:rPr>
                <a:t>ORM</a:t>
              </a:r>
              <a:endPara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609601" y="3548441"/>
              <a:ext cx="1319848" cy="41395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eaLnBrk="0" hangingPunct="0">
                <a:lnSpc>
                  <a:spcPct val="110000"/>
                </a:lnSpc>
                <a:spcBef>
                  <a:spcPts val="0"/>
                </a:spcBef>
                <a:buClr>
                  <a:srgbClr val="46A6BD">
                    <a:lumMod val="40000"/>
                    <a:lumOff val="60000"/>
                  </a:srgbClr>
                </a:buClr>
                <a:buSzPct val="70000"/>
              </a:pPr>
              <a:r>
                <a:rPr lang="en-US" sz="2000" b="1" dirty="0" smtClean="0">
                  <a:solidFill>
                    <a:schemeClr val="accent5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rbel"/>
                  <a:cs typeface="Consolas" pitchFamily="49" charset="0"/>
                </a:rPr>
                <a:t>Web Form</a:t>
              </a:r>
              <a:endParaRPr lang="en-US" sz="20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  <a:cs typeface="Consolas" pitchFamily="49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559887" y="3370925"/>
              <a:ext cx="1236236" cy="41395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eaLnBrk="0" hangingPunct="0">
                <a:lnSpc>
                  <a:spcPct val="110000"/>
                </a:lnSpc>
                <a:spcBef>
                  <a:spcPts val="0"/>
                </a:spcBef>
                <a:buClr>
                  <a:srgbClr val="46A6BD">
                    <a:lumMod val="40000"/>
                    <a:lumOff val="60000"/>
                  </a:srgbClr>
                </a:buClr>
                <a:buSzPct val="70000"/>
              </a:pPr>
              <a:r>
                <a:rPr lang="en-US" sz="2000" b="1" dirty="0" smtClean="0">
                  <a:solidFill>
                    <a:schemeClr val="accent5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rbel"/>
                  <a:cs typeface="Consolas" pitchFamily="49" charset="0"/>
                </a:rPr>
                <a:t>Database</a:t>
              </a:r>
              <a:endParaRPr lang="en-US" sz="20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  <a:cs typeface="Consolas" pitchFamily="49" charset="0"/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1904050" y="2935507"/>
              <a:ext cx="508950" cy="0"/>
            </a:xfrm>
            <a:prstGeom prst="straightConnector1">
              <a:avLst/>
            </a:prstGeom>
            <a:ln w="31750">
              <a:solidFill>
                <a:schemeClr val="accent5">
                  <a:lumMod val="20000"/>
                  <a:lumOff val="80000"/>
                </a:schemeClr>
              </a:solidFill>
              <a:headEnd type="arrow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054" name="Picture 6" descr="table, windows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4350" y="2211606"/>
              <a:ext cx="1447800" cy="14478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1" name="Straight Arrow Connector 20"/>
            <p:cNvCxnSpPr/>
            <p:nvPr/>
          </p:nvCxnSpPr>
          <p:spPr>
            <a:xfrm>
              <a:off x="3784600" y="2935507"/>
              <a:ext cx="508950" cy="0"/>
            </a:xfrm>
            <a:prstGeom prst="straightConnector1">
              <a:avLst/>
            </a:prstGeom>
            <a:ln w="31750">
              <a:solidFill>
                <a:schemeClr val="accent5">
                  <a:lumMod val="20000"/>
                  <a:lumOff val="80000"/>
                </a:schemeClr>
              </a:solidFill>
              <a:headEnd type="arrow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5676900" y="2685524"/>
              <a:ext cx="508950" cy="0"/>
            </a:xfrm>
            <a:prstGeom prst="straightConnector1">
              <a:avLst/>
            </a:prstGeom>
            <a:ln w="31750">
              <a:solidFill>
                <a:schemeClr val="accent5">
                  <a:lumMod val="20000"/>
                  <a:lumOff val="80000"/>
                </a:schemeClr>
              </a:solidFill>
              <a:headEnd type="arrow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>
              <a:off x="7161850" y="2681101"/>
              <a:ext cx="508950" cy="0"/>
            </a:xfrm>
            <a:prstGeom prst="straightConnector1">
              <a:avLst/>
            </a:prstGeom>
            <a:ln w="31750">
              <a:solidFill>
                <a:schemeClr val="accent5">
                  <a:lumMod val="20000"/>
                  <a:lumOff val="80000"/>
                </a:schemeClr>
              </a:solidFill>
              <a:headEnd type="arrow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5676900" y="3172547"/>
              <a:ext cx="1993900" cy="0"/>
            </a:xfrm>
            <a:prstGeom prst="straightConnector1">
              <a:avLst/>
            </a:prstGeom>
            <a:ln w="31750">
              <a:solidFill>
                <a:schemeClr val="accent5">
                  <a:lumMod val="20000"/>
                  <a:lumOff val="80000"/>
                </a:schemeClr>
              </a:solidFill>
              <a:headEnd type="arrow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537427" y="4802406"/>
            <a:ext cx="8398019" cy="1750794"/>
            <a:chOff x="537427" y="4802406"/>
            <a:chExt cx="8398019" cy="1750794"/>
          </a:xfrm>
        </p:grpSpPr>
        <p:pic>
          <p:nvPicPr>
            <p:cNvPr id="28" name="Picture 2" descr="database, storage icon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37677" y="4913373"/>
              <a:ext cx="1116007" cy="11160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Rounded Rectangle 28"/>
            <p:cNvSpPr/>
            <p:nvPr/>
          </p:nvSpPr>
          <p:spPr>
            <a:xfrm>
              <a:off x="2506877" y="5105400"/>
              <a:ext cx="1320800" cy="851297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ct val="110000"/>
                </a:lnSpc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</a:pPr>
              <a:r>
                <a:rPr lang="en-US" sz="2000" b="1" noProof="1" smtClean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cs typeface="Consolas" pitchFamily="49" charset="0"/>
                </a:rPr>
                <a:t>GridView control</a:t>
              </a:r>
              <a:endPara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endParaRPr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4386477" y="4913373"/>
              <a:ext cx="1023723" cy="1204436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ct val="110000"/>
                </a:lnSpc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</a:pPr>
              <a:r>
                <a:rPr lang="en-US" sz="2000" b="1" noProof="1" smtClean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cs typeface="Consolas" pitchFamily="49" charset="0"/>
                </a:rPr>
                <a:t>EntityDataSource</a:t>
              </a:r>
              <a:endPara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endParaRPr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5993925" y="4920715"/>
              <a:ext cx="1155225" cy="1215152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ct val="110000"/>
                </a:lnSpc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</a:pPr>
              <a:r>
                <a:rPr lang="en-US" sz="2000" b="1" dirty="0" smtClean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cs typeface="Consolas" pitchFamily="49" charset="0"/>
                </a:rPr>
                <a:t>Entity Frame-work</a:t>
              </a:r>
              <a:endPara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652678" y="6139241"/>
              <a:ext cx="1319848" cy="41395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eaLnBrk="0" hangingPunct="0">
                <a:lnSpc>
                  <a:spcPct val="110000"/>
                </a:lnSpc>
                <a:spcBef>
                  <a:spcPts val="0"/>
                </a:spcBef>
                <a:buClr>
                  <a:srgbClr val="46A6BD">
                    <a:lumMod val="40000"/>
                    <a:lumOff val="60000"/>
                  </a:srgbClr>
                </a:buClr>
                <a:buSzPct val="70000"/>
              </a:pPr>
              <a:r>
                <a:rPr lang="en-US" sz="2000" b="1" dirty="0" smtClean="0">
                  <a:solidFill>
                    <a:schemeClr val="accent5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rbel"/>
                  <a:cs typeface="Consolas" pitchFamily="49" charset="0"/>
                </a:rPr>
                <a:t>Web Form</a:t>
              </a:r>
              <a:endParaRPr lang="en-US" sz="20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  <a:cs typeface="Consolas" pitchFamily="49" charset="0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7506722" y="5961725"/>
              <a:ext cx="1428724" cy="41395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eaLnBrk="0" hangingPunct="0">
                <a:lnSpc>
                  <a:spcPct val="110000"/>
                </a:lnSpc>
                <a:spcBef>
                  <a:spcPts val="0"/>
                </a:spcBef>
                <a:buClr>
                  <a:srgbClr val="46A6BD">
                    <a:lumMod val="40000"/>
                    <a:lumOff val="60000"/>
                  </a:srgbClr>
                </a:buClr>
                <a:buSzPct val="70000"/>
              </a:pPr>
              <a:r>
                <a:rPr lang="en-US" sz="2000" b="1" dirty="0" smtClean="0">
                  <a:solidFill>
                    <a:schemeClr val="accent5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rbel"/>
                  <a:cs typeface="Consolas" pitchFamily="49" charset="0"/>
                </a:rPr>
                <a:t>SQL Server</a:t>
              </a:r>
              <a:endParaRPr lang="en-US" sz="20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  <a:cs typeface="Consolas" pitchFamily="49" charset="0"/>
              </a:endParaRPr>
            </a:p>
          </p:txBody>
        </p:sp>
        <p:cxnSp>
          <p:nvCxnSpPr>
            <p:cNvPr id="34" name="Straight Arrow Connector 33"/>
            <p:cNvCxnSpPr/>
            <p:nvPr/>
          </p:nvCxnSpPr>
          <p:spPr>
            <a:xfrm>
              <a:off x="1947127" y="5526307"/>
              <a:ext cx="508950" cy="0"/>
            </a:xfrm>
            <a:prstGeom prst="straightConnector1">
              <a:avLst/>
            </a:prstGeom>
            <a:ln w="31750">
              <a:solidFill>
                <a:schemeClr val="accent5">
                  <a:lumMod val="20000"/>
                  <a:lumOff val="80000"/>
                </a:schemeClr>
              </a:solidFill>
              <a:headEnd type="arrow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5" name="Picture 6" descr="table, windows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7427" y="4802406"/>
              <a:ext cx="1447800" cy="14478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6" name="Straight Arrow Connector 35"/>
            <p:cNvCxnSpPr/>
            <p:nvPr/>
          </p:nvCxnSpPr>
          <p:spPr>
            <a:xfrm>
              <a:off x="3827677" y="5526307"/>
              <a:ext cx="508950" cy="0"/>
            </a:xfrm>
            <a:prstGeom prst="straightConnector1">
              <a:avLst/>
            </a:prstGeom>
            <a:ln w="31750">
              <a:solidFill>
                <a:schemeClr val="accent5">
                  <a:lumMod val="20000"/>
                  <a:lumOff val="80000"/>
                </a:schemeClr>
              </a:solidFill>
              <a:headEnd type="arrow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>
              <a:off x="5434650" y="5515591"/>
              <a:ext cx="508950" cy="0"/>
            </a:xfrm>
            <a:prstGeom prst="straightConnector1">
              <a:avLst/>
            </a:prstGeom>
            <a:ln w="31750">
              <a:solidFill>
                <a:schemeClr val="accent5">
                  <a:lumMod val="20000"/>
                  <a:lumOff val="80000"/>
                </a:schemeClr>
              </a:solidFill>
              <a:headEnd type="arrow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>
              <a:off x="7187250" y="5512199"/>
              <a:ext cx="508950" cy="0"/>
            </a:xfrm>
            <a:prstGeom prst="straightConnector1">
              <a:avLst/>
            </a:prstGeom>
            <a:ln w="31750">
              <a:solidFill>
                <a:schemeClr val="accent5">
                  <a:lumMod val="20000"/>
                  <a:lumOff val="80000"/>
                </a:schemeClr>
              </a:solidFill>
              <a:headEnd type="arrow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454211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SqlDataSource</a:t>
            </a:r>
            <a:endParaRPr lang="bg-BG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8669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SqlDataSource</a:t>
            </a:r>
            <a:r>
              <a:rPr lang="en-US" dirty="0" smtClean="0"/>
              <a:t> </a:t>
            </a:r>
            <a:r>
              <a:rPr lang="en-US" noProof="1" smtClean="0"/>
              <a:t>provides connection to a relational DB (SQL Server, Oracle, OLE DB, …)</a:t>
            </a:r>
          </a:p>
          <a:p>
            <a:pPr>
              <a:lnSpc>
                <a:spcPct val="100000"/>
              </a:lnSpc>
            </a:pPr>
            <a:r>
              <a:rPr lang="en-US" noProof="1" smtClean="0"/>
              <a:t>Data is manipulated by using commands</a:t>
            </a:r>
          </a:p>
          <a:p>
            <a:pPr lvl="1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Select</a:t>
            </a:r>
            <a:r>
              <a:rPr lang="en-US" noProof="1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Update</a:t>
            </a:r>
            <a:r>
              <a:rPr lang="en-US" noProof="1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Insert</a:t>
            </a:r>
            <a:r>
              <a:rPr lang="en-US" noProof="1" smtClean="0"/>
              <a:t> and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Delete</a:t>
            </a:r>
            <a:r>
              <a:rPr lang="en-US" noProof="1"/>
              <a:t> </a:t>
            </a:r>
            <a:r>
              <a:rPr lang="en-US" noProof="1" smtClean="0"/>
              <a:t>commands</a:t>
            </a:r>
            <a:endParaRPr lang="en-US" noProof="1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noProof="1" smtClean="0"/>
              <a:t>Commands can be either SQL queries or names of stored procedures</a:t>
            </a:r>
          </a:p>
          <a:p>
            <a:pPr>
              <a:lnSpc>
                <a:spcPct val="100000"/>
              </a:lnSpc>
            </a:pPr>
            <a:r>
              <a:rPr lang="en-US" noProof="1" smtClean="0"/>
              <a:t>Data is processed with a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DataSet</a:t>
            </a:r>
            <a:r>
              <a:rPr lang="en-US" noProof="1" smtClean="0"/>
              <a:t> (by default)</a:t>
            </a:r>
          </a:p>
          <a:p>
            <a:pPr lvl="1">
              <a:lnSpc>
                <a:spcPct val="100000"/>
              </a:lnSpc>
            </a:pPr>
            <a:r>
              <a:rPr lang="en-US" noProof="1" smtClean="0"/>
              <a:t>The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DataSourceMode</a:t>
            </a:r>
            <a:r>
              <a:rPr lang="en-US" noProof="1"/>
              <a:t> property </a:t>
            </a:r>
            <a:r>
              <a:rPr lang="en-US" noProof="1" smtClean="0"/>
              <a:t>specifies whether to use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DataSet</a:t>
            </a:r>
            <a:r>
              <a:rPr lang="en-US" noProof="1" smtClean="0"/>
              <a:t> or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DataReader</a:t>
            </a:r>
          </a:p>
          <a:p>
            <a:pPr>
              <a:lnSpc>
                <a:spcPct val="100000"/>
              </a:lnSpc>
            </a:pPr>
            <a:r>
              <a:rPr lang="en-US" noProof="1" smtClean="0"/>
              <a:t>Old-fasioned, better use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EntityDataSource</a:t>
            </a:r>
            <a:endParaRPr lang="bg-BG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7179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z="3800" noProof="1" smtClean="0"/>
              <a:t>SqlDataSource – Example</a:t>
            </a:r>
            <a:endParaRPr lang="en-US" sz="3800" noProof="1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9600" y="1095500"/>
            <a:ext cx="7924800" cy="31393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&lt;asp:SqlDataSource ID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="DSCategories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runat="server" 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ConnectionString="&lt;%$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ConnectionStrings:Northwind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%&gt;" 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SelectCommand="SELECT * FROM [Categories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]" /&gt;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asp:GridView ID="GridViewCategories" runat="server" 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DataSourceID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="DSCategories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DataKeyNames="CategoryID"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AutoGenerateColumns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="True"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AllowPaging="True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AllowSorting="True"&gt;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asp:GridView&gt;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6750" y="4572000"/>
            <a:ext cx="6810375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494502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57200" y="5234051"/>
            <a:ext cx="8229600" cy="685800"/>
          </a:xfrm>
        </p:spPr>
        <p:txBody>
          <a:bodyPr/>
          <a:lstStyle/>
          <a:p>
            <a:r>
              <a:rPr lang="en-US" noProof="1" smtClean="0"/>
              <a:t>SqlDataSource</a:t>
            </a:r>
            <a:r>
              <a:rPr lang="en-US" dirty="0" smtClean="0"/>
              <a:t> and </a:t>
            </a:r>
            <a:r>
              <a:rPr lang="en-US" noProof="1" smtClean="0"/>
              <a:t>GridView</a:t>
            </a:r>
            <a:endParaRPr lang="en-US" noProof="1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598408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500" y="2653420"/>
            <a:ext cx="5581900" cy="2328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 descr="D:\Trash\GridView-and-SqlDataSourc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3293" y="485900"/>
            <a:ext cx="5294314" cy="1931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7914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Entity</a:t>
            </a:r>
            <a:r>
              <a:rPr lang="bg-BG" dirty="0" smtClean="0"/>
              <a:t>DataSource</a:t>
            </a:r>
            <a:endParaRPr lang="bg-BG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9431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The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EntityDataSource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Provides data </a:t>
            </a:r>
            <a:r>
              <a:rPr lang="en-US" dirty="0"/>
              <a:t>binding </a:t>
            </a:r>
            <a:r>
              <a:rPr lang="en-US" dirty="0" smtClean="0"/>
              <a:t>in </a:t>
            </a:r>
            <a:r>
              <a:rPr lang="en-US" dirty="0"/>
              <a:t>Web applications that use the ADO.NET </a:t>
            </a:r>
            <a:r>
              <a:rPr lang="en-US" dirty="0" smtClean="0"/>
              <a:t>Entity Framework (EF)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Implements </a:t>
            </a:r>
            <a:r>
              <a:rPr lang="en-US" dirty="0"/>
              <a:t>CRUD </a:t>
            </a:r>
            <a:r>
              <a:rPr lang="en-US" dirty="0" smtClean="0"/>
              <a:t>(create, read, update, and delete) operations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Against </a:t>
            </a:r>
            <a:r>
              <a:rPr lang="en-US" dirty="0"/>
              <a:t>a </a:t>
            </a:r>
            <a:r>
              <a:rPr lang="en-US" dirty="0" smtClean="0"/>
              <a:t>database mapped through EF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On </a:t>
            </a:r>
            <a:r>
              <a:rPr lang="en-US" dirty="0"/>
              <a:t>behalf of data-bound controls 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Supports complex queries, sorting and paging</a:t>
            </a:r>
          </a:p>
          <a:p>
            <a:pPr>
              <a:lnSpc>
                <a:spcPct val="100000"/>
              </a:lnSpc>
            </a:pPr>
            <a:r>
              <a:rPr lang="en-US" dirty="0"/>
              <a:t>The Entity Data Model Designer </a:t>
            </a:r>
            <a:r>
              <a:rPr lang="en-US" dirty="0" smtClean="0"/>
              <a:t>in VS is used to create the EF mappings (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.edmx</a:t>
            </a:r>
            <a:r>
              <a:rPr lang="en-US" dirty="0" smtClean="0"/>
              <a:t>)</a:t>
            </a:r>
          </a:p>
          <a:p>
            <a:pPr>
              <a:lnSpc>
                <a:spcPct val="100000"/>
              </a:lnSpc>
            </a:pPr>
            <a:endParaRPr lang="en-US" dirty="0" smtClean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9222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9960</TotalTime>
  <Words>2026</Words>
  <Application>Microsoft Office PowerPoint</Application>
  <PresentationFormat>On-screen Show (4:3)</PresentationFormat>
  <Paragraphs>333</Paragraphs>
  <Slides>37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5" baseType="lpstr">
      <vt:lpstr>Calibri</vt:lpstr>
      <vt:lpstr>Cambria</vt:lpstr>
      <vt:lpstr>Consolas</vt:lpstr>
      <vt:lpstr>Corbel</vt:lpstr>
      <vt:lpstr>Courier New</vt:lpstr>
      <vt:lpstr>Wingdings</vt:lpstr>
      <vt:lpstr>Wingdings 2</vt:lpstr>
      <vt:lpstr>Telerik Academy</vt:lpstr>
      <vt:lpstr>ASP.NET Data Source Controls</vt:lpstr>
      <vt:lpstr>Table of Contents</vt:lpstr>
      <vt:lpstr>ASP.NET Data Source Controls</vt:lpstr>
      <vt:lpstr>ASP.NET Data Source Controls</vt:lpstr>
      <vt:lpstr>ASP.NET Data Source Controls</vt:lpstr>
      <vt:lpstr>SqlDataSource</vt:lpstr>
      <vt:lpstr>SqlDataSource – Example</vt:lpstr>
      <vt:lpstr>SqlDataSource and GridView</vt:lpstr>
      <vt:lpstr>EntityDataSource</vt:lpstr>
      <vt:lpstr>EntityDataSource – Example</vt:lpstr>
      <vt:lpstr>EntityDataSource – Example (2)</vt:lpstr>
      <vt:lpstr>EntityDataSource – Example (3)</vt:lpstr>
      <vt:lpstr>EntityDataSource – Example (4)</vt:lpstr>
      <vt:lpstr>ListBox Bound to EF through EntityDataSource</vt:lpstr>
      <vt:lpstr>Master-Detail Navigation</vt:lpstr>
      <vt:lpstr>EntityDataSource: Hints</vt:lpstr>
      <vt:lpstr>Master-Details Navigation (EntityDataSource + Filters)</vt:lpstr>
      <vt:lpstr>Editable EntityDataSource</vt:lpstr>
      <vt:lpstr>BindItem and Bind(…)</vt:lpstr>
      <vt:lpstr>Editable ListView with EF and EntityDataSource</vt:lpstr>
      <vt:lpstr>ObjectDataSource</vt:lpstr>
      <vt:lpstr>ObjectDataSource – Example</vt:lpstr>
      <vt:lpstr>Building File System Explorer with ObjectDataSource</vt:lpstr>
      <vt:lpstr>Building File System Explorer with ObjectDataSource (2)</vt:lpstr>
      <vt:lpstr>Building File System Explorer with ObjectDataSource (3)</vt:lpstr>
      <vt:lpstr>Building File System Explorer with ObjectDataSource (4)</vt:lpstr>
      <vt:lpstr>Building File System Explorer with ObjectDataSource (5)</vt:lpstr>
      <vt:lpstr>Building File System Explorer with ObjectDataSource (6)</vt:lpstr>
      <vt:lpstr>Using ObjectDataSource</vt:lpstr>
      <vt:lpstr>Other Data Sources</vt:lpstr>
      <vt:lpstr>Model Binding</vt:lpstr>
      <vt:lpstr>What is Model Binding?</vt:lpstr>
      <vt:lpstr>Model Binding</vt:lpstr>
      <vt:lpstr>ASP.NET Data Source Controls</vt:lpstr>
      <vt:lpstr>Exercises</vt:lpstr>
      <vt:lpstr>Exercises (2)</vt:lpstr>
      <vt:lpstr>Free Trainings @ Telerik Academy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Data Source Controls</dc:title>
  <dc:subject>Telerik Software Academy</dc:subject>
  <dc:creator>Svetlin Nakov</dc:creator>
  <cp:keywords>ASP.NET, Web Forms</cp:keywords>
  <cp:lastModifiedBy>Evlogi Hristov</cp:lastModifiedBy>
  <cp:revision>545</cp:revision>
  <dcterms:created xsi:type="dcterms:W3CDTF">2007-12-08T16:03:35Z</dcterms:created>
  <dcterms:modified xsi:type="dcterms:W3CDTF">2014-10-21T08:06:40Z</dcterms:modified>
  <cp:category>ASP.NET, web development, data binding, data sources</cp:category>
</cp:coreProperties>
</file>