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87" r:id="rId5"/>
    <p:sldId id="358" r:id="rId6"/>
    <p:sldId id="338" r:id="rId7"/>
    <p:sldId id="385" r:id="rId8"/>
    <p:sldId id="386" r:id="rId9"/>
    <p:sldId id="363" r:id="rId10"/>
    <p:sldId id="389" r:id="rId11"/>
    <p:sldId id="390" r:id="rId12"/>
    <p:sldId id="388" r:id="rId13"/>
    <p:sldId id="345" r:id="rId14"/>
    <p:sldId id="376" r:id="rId15"/>
    <p:sldId id="381" r:id="rId16"/>
    <p:sldId id="391" r:id="rId17"/>
    <p:sldId id="380" r:id="rId18"/>
    <p:sldId id="370" r:id="rId19"/>
    <p:sldId id="372" r:id="rId20"/>
    <p:sldId id="373" r:id="rId21"/>
    <p:sldId id="374" r:id="rId22"/>
    <p:sldId id="392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965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asp-net-web-fo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asp.net-web-for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97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808355"/>
            <a:ext cx="6324600" cy="1524000"/>
          </a:xfrm>
        </p:spPr>
        <p:txBody>
          <a:bodyPr/>
          <a:lstStyle/>
          <a:p>
            <a:r>
              <a:rPr lang="en-US" dirty="0" smtClean="0"/>
              <a:t>ASP.NET Web Forms 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smtClean="0"/>
              <a:t>Course Content, </a:t>
            </a:r>
            <a:r>
              <a:rPr lang="en-US" dirty="0" smtClean="0"/>
              <a:t>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9815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84" b="5801"/>
          <a:stretch/>
        </p:blipFill>
        <p:spPr>
          <a:xfrm>
            <a:off x="4657288" y="4620129"/>
            <a:ext cx="3943348" cy="1752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50" name="Picture 2" descr="cours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1596" y="4331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earth, folder, global, globe, international, internet, planet, web, worl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52664"/>
            <a:ext cx="1828800" cy="14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nection, internet, yoyoyoyoyooyoyoyoyoyoyoyyoyoyoyoyooyoyoyoyoyoyoyoyoyoyoyoyoyoyoyoyoyoyoyoyoyoyoyoyoyoyooyoyoyoo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1640" y="419636"/>
            <a:ext cx="1256764" cy="12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app, beos, blocks, cubos, serv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628" y="425058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905000" cy="2325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>
                <a:hlinkClick r:id="rId2"/>
              </a:rPr>
              <a:t>http://ivaylo.bgcoder.com</a:t>
            </a:r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7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3" y="1170551"/>
            <a:ext cx="18669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ASP.NET Web Forms – Evaluation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(at least 8)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2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36245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course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2608"/>
            <a:ext cx="8077200" cy="91819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u="sng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http://forums.academy.telerik.com/web-development/asp-net-web-forms</a:t>
            </a:r>
            <a:endParaRPr lang="en-US" sz="2400" b="1" u="sng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940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3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http://academy.telerik.com/student-courses/software-technologies/asp.net-web-forms/</a:t>
            </a:r>
            <a:endParaRPr lang="en-US" sz="23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447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ASP.NET Web Forms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2809500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674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telerikacademy.com/Courses/Courses/Details/197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54864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/>
              <a:t>Microsoft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u="sng" dirty="0"/>
              <a:t> </a:t>
            </a:r>
            <a:r>
              <a:rPr lang="en-US" u="sng" dirty="0" smtClean="0"/>
              <a:t>(with updates)</a:t>
            </a:r>
            <a:endParaRPr lang="en-US" u="sng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ASP.NET Web Frameworks and Tools 2013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Internet </a:t>
            </a:r>
            <a:r>
              <a:rPr lang="en-US" dirty="0" smtClean="0"/>
              <a:t>Information Services (IIS) </a:t>
            </a:r>
            <a:r>
              <a:rPr lang="en-US" dirty="0" smtClean="0"/>
              <a:t>8.0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4343400"/>
            <a:ext cx="2380482" cy="9879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 descr="http://visualstudiomagazine.com/articles/2013/06/26/~/media/ECG/visualstudiomagazine/Images/introimages/VisualStudio2013.ashx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199" y="1219200"/>
            <a:ext cx="2532883" cy="17616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352800"/>
            <a:ext cx="2990082" cy="6361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http://cdn.howtogeek.com/wp-content/uploads/2012/04/image428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4222" y="5672263"/>
            <a:ext cx="1980860" cy="8689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Web Forms</a:t>
            </a:r>
            <a:br>
              <a:rPr lang="en-US" dirty="0"/>
            </a:br>
            <a:r>
              <a:rPr lang="en-US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31847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7162800" cy="1219200"/>
          </a:xfrm>
        </p:spPr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Web development courses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Basics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Common features for </a:t>
            </a:r>
            <a:r>
              <a:rPr lang="en-US" dirty="0"/>
              <a:t>Web Forms and </a:t>
            </a:r>
            <a:r>
              <a:rPr lang="en-US" dirty="0" smtClean="0"/>
              <a:t>MVC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 MVC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Many homework assignments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Several team work projects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Several exams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2785" y="4038600"/>
            <a:ext cx="2199743" cy="227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12900" y="5969001"/>
            <a:ext cx="892175" cy="21378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2084"/>
            <a:ext cx="7924800" cy="1447800"/>
          </a:xfrm>
        </p:spPr>
        <p:txBody>
          <a:bodyPr/>
          <a:lstStyle/>
          <a:p>
            <a:r>
              <a:rPr lang="en-US" dirty="0" smtClean="0"/>
              <a:t>ASP.NET Web</a:t>
            </a:r>
            <a:br>
              <a:rPr lang="en-US" dirty="0" smtClean="0"/>
            </a:br>
            <a:r>
              <a:rPr lang="en-US" dirty="0" smtClean="0"/>
              <a:t>Forms</a:t>
            </a:r>
            <a:r>
              <a:rPr lang="bg-BG" dirty="0" smtClean="0"/>
              <a:t> -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36084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2004" y="3175154"/>
            <a:ext cx="3352800" cy="33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6247757" y="4968993"/>
            <a:ext cx="2389890" cy="94891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204" y="3733800"/>
            <a:ext cx="2637950" cy="86367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ASP.NET Web Forms: Program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ASP.NET Intro: Web Forms, MVC, Web API, etc.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Web Forms Intro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Web </a:t>
            </a:r>
            <a:r>
              <a:rPr lang="en-US" sz="3000" dirty="0"/>
              <a:t>and HTML </a:t>
            </a:r>
            <a:r>
              <a:rPr lang="en-US" sz="3000" dirty="0" smtClean="0"/>
              <a:t>Controls, Events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Master </a:t>
            </a:r>
            <a:r>
              <a:rPr lang="en-US" sz="3000" dirty="0"/>
              <a:t>Pages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Data </a:t>
            </a:r>
            <a:r>
              <a:rPr lang="en-US" sz="3000" dirty="0"/>
              <a:t>Binding and Data Controls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Data </a:t>
            </a:r>
            <a:r>
              <a:rPr lang="en-US" sz="3000" dirty="0"/>
              <a:t>Source Controls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Scaffolding (Page Generation)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State Management and Sessions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2800" dirty="0" smtClean="0"/>
              <a:t>Authentication and ASP.NET Membership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6371597" y="1965447"/>
            <a:ext cx="2285052" cy="90728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4098" name="Picture 2" descr="data, transpo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819" y="3216441"/>
            <a:ext cx="1713981" cy="17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tepad, paper, wri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6049" y="5181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sz="3700" dirty="0"/>
              <a:t>ASP.NET Web Forms: </a:t>
            </a:r>
            <a:r>
              <a:rPr lang="en-US" sz="3700" dirty="0" smtClean="0"/>
              <a:t>Program (2)</a:t>
            </a:r>
            <a:endParaRPr lang="en-US" sz="37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60778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Navigation </a:t>
            </a:r>
            <a:r>
              <a:rPr lang="en-US" sz="3000" dirty="0"/>
              <a:t>and Sitemaps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Validation </a:t>
            </a:r>
            <a:r>
              <a:rPr lang="en-US" sz="3000" dirty="0"/>
              <a:t>Controls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ASP.NET AJAX &amp; AJAX Control Toolkit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User Controls (.</a:t>
            </a:r>
            <a:r>
              <a:rPr lang="en-US" sz="3000" dirty="0" err="1" smtClean="0"/>
              <a:t>ascx</a:t>
            </a:r>
            <a:r>
              <a:rPr lang="en-US" sz="3000" dirty="0" smtClean="0"/>
              <a:t>)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Exam </a:t>
            </a:r>
            <a:r>
              <a:rPr lang="en-US" sz="3000" dirty="0"/>
              <a:t>Preparation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File </a:t>
            </a:r>
            <a:r>
              <a:rPr lang="en-US" sz="3000" dirty="0"/>
              <a:t>Upload + </a:t>
            </a:r>
            <a:r>
              <a:rPr lang="en-US" sz="3000" dirty="0" smtClean="0"/>
              <a:t>Kendo Upload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Caching </a:t>
            </a:r>
            <a:r>
              <a:rPr lang="en-US" sz="3000" dirty="0"/>
              <a:t>Data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IIS </a:t>
            </a:r>
            <a:r>
              <a:rPr lang="en-US" sz="3000" dirty="0"/>
              <a:t>Deployment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Team </a:t>
            </a:r>
            <a:r>
              <a:rPr lang="en-US" sz="3000" dirty="0"/>
              <a:t>Work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Exam</a:t>
            </a:r>
            <a:endParaRPr lang="en-US" sz="3000" dirty="0"/>
          </a:p>
        </p:txBody>
      </p:sp>
      <p:pic>
        <p:nvPicPr>
          <p:cNvPr id="6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3340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(2), control, panel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884" y="264019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ploa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473" y="42403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s, compass, exploration, map, navigation, sailing, wor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66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1891</TotalTime>
  <Words>561</Words>
  <Application>Microsoft Office PowerPoint</Application>
  <PresentationFormat>On-screen Show (4:3)</PresentationFormat>
  <Paragraphs>163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ASP.NET Web Forms Course Overview</vt:lpstr>
      <vt:lpstr>Table of Contents</vt:lpstr>
      <vt:lpstr>ASP.NET Web Forms</vt:lpstr>
      <vt:lpstr>What's Coming Next?</vt:lpstr>
      <vt:lpstr>What's Coming Next?</vt:lpstr>
      <vt:lpstr>ASP.NET Web Forms - Program</vt:lpstr>
      <vt:lpstr>ASP.NET Web Forms: Program</vt:lpstr>
      <vt:lpstr>ASP.NET Web Forms: Program (2)</vt:lpstr>
      <vt:lpstr>The Trainers Team</vt:lpstr>
      <vt:lpstr>Trainers Team</vt:lpstr>
      <vt:lpstr>Trainers Team (2)</vt:lpstr>
      <vt:lpstr>Trainers Team (3)</vt:lpstr>
      <vt:lpstr>Evaluation </vt:lpstr>
      <vt:lpstr>ASP.NET Web Forms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ASP.NET Web Forms Course Overview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- Course Overview</dc:title>
  <dc:subject>Telerik Software Academy</dc:subject>
  <dc:creator>Svetlin Nakov</dc:creator>
  <cp:keywords>ASP.NET, web forms, aspx, web development</cp:keywords>
  <cp:lastModifiedBy>Nikolay Kostov</cp:lastModifiedBy>
  <cp:revision>528</cp:revision>
  <dcterms:created xsi:type="dcterms:W3CDTF">2007-12-08T16:03:35Z</dcterms:created>
  <dcterms:modified xsi:type="dcterms:W3CDTF">2014-10-14T08:06:25Z</dcterms:modified>
  <cp:category>web development, .NET, ASP.NET</cp:category>
</cp:coreProperties>
</file>