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0" r:id="rId4"/>
    <p:sldId id="266" r:id="rId5"/>
    <p:sldId id="261" r:id="rId6"/>
    <p:sldId id="268" r:id="rId7"/>
    <p:sldId id="269" r:id="rId8"/>
    <p:sldId id="271" r:id="rId9"/>
    <p:sldId id="267" r:id="rId10"/>
    <p:sldId id="258" r:id="rId11"/>
    <p:sldId id="259" r:id="rId12"/>
    <p:sldId id="265" r:id="rId13"/>
    <p:sldId id="262" r:id="rId14"/>
    <p:sldId id="263" r:id="rId15"/>
    <p:sldId id="264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5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C01A6-5AFB-47AC-BE0A-8D07F2F2F45D}" type="datetimeFigureOut">
              <a:rPr lang="bg-BG" smtClean="0"/>
              <a:pPr/>
              <a:t>22.5.2013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F6F3F-1EE9-4CEA-982A-E1CA9D2D61D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6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6F3F-1EE9-4CEA-982A-E1CA9D2D61DA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374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KipoLogo-RG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6188" y="5876925"/>
            <a:ext cx="13462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107950" y="112713"/>
            <a:ext cx="2663825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00B050"/>
                </a:solidFill>
                <a:latin typeface="Times New Roman" pitchFamily="18" charset="0"/>
                <a:ea typeface="Adobe Kaiti Std R" pitchFamily="18" charset="-128"/>
                <a:cs typeface="Times New Roman" pitchFamily="18" charset="0"/>
              </a:rPr>
              <a:t>Telerik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ea typeface="Adobe Kaiti Std R" pitchFamily="18" charset="-128"/>
                <a:cs typeface="Times New Roman" pitchFamily="18" charset="0"/>
              </a:rPr>
              <a:t> Academy</a:t>
            </a:r>
          </a:p>
        </p:txBody>
      </p:sp>
      <p:pic>
        <p:nvPicPr>
          <p:cNvPr id="9" name="Picture 8" descr="student_hat_2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44600" y="109538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dvego.ru/plagiatu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ordpress.org/" TargetMode="External"/><Relationship Id="rId2" Type="http://schemas.openxmlformats.org/officeDocument/2006/relationships/hyperlink" Target="http://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oteo.info/" TargetMode="External"/><Relationship Id="rId2" Type="http://schemas.openxmlformats.org/officeDocument/2006/relationships/hyperlink" Target="http://studiokip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bg.linkedin.com/pub/teodor-zahariev/46/765/93/" TargetMode="External"/><Relationship Id="rId5" Type="http://schemas.openxmlformats.org/officeDocument/2006/relationships/hyperlink" Target="https://plus.google.com/114628726462800352306" TargetMode="External"/><Relationship Id="rId4" Type="http://schemas.openxmlformats.org/officeDocument/2006/relationships/hyperlink" Target="https://www.facebook.com/teodor.zahariev.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wordpressbg/" TargetMode="External"/><Relationship Id="rId7" Type="http://schemas.openxmlformats.org/officeDocument/2006/relationships/hyperlink" Target="http://www.predpriemach.com/" TargetMode="External"/><Relationship Id="rId2" Type="http://schemas.openxmlformats.org/officeDocument/2006/relationships/hyperlink" Target="http://bg.forums.wordpres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fehack.bg/wordpress/wordpress-seo-mashina/" TargetMode="External"/><Relationship Id="rId5" Type="http://schemas.openxmlformats.org/officeDocument/2006/relationships/hyperlink" Target="http://searchengines.bg/" TargetMode="External"/><Relationship Id="rId4" Type="http://schemas.openxmlformats.org/officeDocument/2006/relationships/hyperlink" Target="https://www.facebook.com/groups/seobg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anbox.com/tra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engines.bg/" TargetMode="External"/><Relationship Id="rId13" Type="http://schemas.openxmlformats.org/officeDocument/2006/relationships/hyperlink" Target="http://www.theshortcutts.com/" TargetMode="External"/><Relationship Id="rId3" Type="http://schemas.openxmlformats.org/officeDocument/2006/relationships/hyperlink" Target="http://www.google.com/support/webmasters/" TargetMode="External"/><Relationship Id="rId7" Type="http://schemas.openxmlformats.org/officeDocument/2006/relationships/hyperlink" Target="http://googleblog.blogspot.com/" TargetMode="External"/><Relationship Id="rId12" Type="http://schemas.openxmlformats.org/officeDocument/2006/relationships/hyperlink" Target="https://twitter.com/mattcutts" TargetMode="External"/><Relationship Id="rId2" Type="http://schemas.openxmlformats.org/officeDocument/2006/relationships/hyperlink" Target="https://www.google.com/webmasters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sidesearch.blogspot.com/" TargetMode="External"/><Relationship Id="rId11" Type="http://schemas.openxmlformats.org/officeDocument/2006/relationships/hyperlink" Target="http://www.mattcutts.com/blog/" TargetMode="External"/><Relationship Id="rId5" Type="http://schemas.openxmlformats.org/officeDocument/2006/relationships/hyperlink" Target="http://googlewebmastercentral.blogspot.com/" TargetMode="External"/><Relationship Id="rId10" Type="http://schemas.openxmlformats.org/officeDocument/2006/relationships/hyperlink" Target="http://www.seomoz.org/blog" TargetMode="External"/><Relationship Id="rId4" Type="http://schemas.openxmlformats.org/officeDocument/2006/relationships/hyperlink" Target="http://www.google.com/support/forum/p/Webmasters" TargetMode="External"/><Relationship Id="rId9" Type="http://schemas.openxmlformats.org/officeDocument/2006/relationships/hyperlink" Target="http://www.predpriemac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bg-BG" dirty="0" smtClean="0"/>
              <a:t>Създаване и оптимизация на уеб сайт. </a:t>
            </a:r>
            <a:r>
              <a:rPr lang="en-US" dirty="0" smtClean="0"/>
              <a:t>SEO </a:t>
            </a:r>
            <a:r>
              <a:rPr lang="bg-BG" dirty="0" smtClean="0"/>
              <a:t>за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667000"/>
          </a:xfrm>
        </p:spPr>
        <p:txBody>
          <a:bodyPr/>
          <a:lstStyle/>
          <a:p>
            <a:r>
              <a:rPr lang="bg-BG" dirty="0" smtClean="0"/>
              <a:t>Лектор:</a:t>
            </a:r>
          </a:p>
          <a:p>
            <a:r>
              <a:rPr lang="bg-BG" dirty="0" smtClean="0"/>
              <a:t>Теодор Захариев</a:t>
            </a:r>
          </a:p>
          <a:p>
            <a:r>
              <a:rPr lang="bg-BG" dirty="0" smtClean="0"/>
              <a:t>Студио Кипо</a:t>
            </a:r>
            <a:r>
              <a:rPr lang="en-US" dirty="0" smtClean="0"/>
              <a:t> </a:t>
            </a:r>
            <a:r>
              <a:rPr lang="bg-BG" dirty="0" smtClean="0"/>
              <a:t>ЕООД</a:t>
            </a:r>
          </a:p>
          <a:p>
            <a:r>
              <a:rPr lang="en-US" dirty="0" smtClean="0"/>
              <a:t>SEOTEO</a:t>
            </a:r>
          </a:p>
        </p:txBody>
      </p:sp>
    </p:spTree>
    <p:extLst>
      <p:ext uri="{BB962C8B-B14F-4D97-AF65-F5344CB8AC3E}">
        <p14:creationId xmlns:p14="http://schemas.microsoft.com/office/powerpoint/2010/main" val="18045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mtClean="0"/>
              <a:t>Перфект</a:t>
            </a:r>
            <a:r>
              <a:rPr lang="bg-BG"/>
              <a:t>н</a:t>
            </a:r>
            <a:r>
              <a:rPr lang="bg-BG" smtClean="0"/>
              <a:t>ата </a:t>
            </a:r>
            <a:r>
              <a:rPr lang="en-US" dirty="0"/>
              <a:t>SEO friendly</a:t>
            </a:r>
            <a:r>
              <a:rPr lang="bg-BG" dirty="0" smtClean="0"/>
              <a:t> страница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44669"/>
            <a:ext cx="7086599" cy="4675131"/>
          </a:xfrm>
        </p:spPr>
      </p:pic>
    </p:spTree>
    <p:extLst>
      <p:ext uri="{BB962C8B-B14F-4D97-AF65-F5344CB8AC3E}">
        <p14:creationId xmlns:p14="http://schemas.microsoft.com/office/powerpoint/2010/main" val="18269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Панда, Пингвин и веселият чичко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382000" cy="4830763"/>
          </a:xfrm>
        </p:spPr>
      </p:pic>
    </p:spTree>
    <p:extLst>
      <p:ext uri="{BB962C8B-B14F-4D97-AF65-F5344CB8AC3E}">
        <p14:creationId xmlns:p14="http://schemas.microsoft.com/office/powerpoint/2010/main" val="19425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Penguin update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Засяга </a:t>
            </a:r>
            <a:r>
              <a:rPr lang="bg-BG" dirty="0" smtClean="0"/>
              <a:t>сайтове, </a:t>
            </a:r>
            <a:r>
              <a:rPr lang="bg-BG" dirty="0" smtClean="0"/>
              <a:t>използващи СПАМ техники.</a:t>
            </a:r>
          </a:p>
          <a:p>
            <a:r>
              <a:rPr lang="bg-BG" dirty="0" smtClean="0"/>
              <a:t>Ненатурални и нерелевантни линкове</a:t>
            </a:r>
          </a:p>
          <a:p>
            <a:r>
              <a:rPr lang="bg-BG" dirty="0" smtClean="0"/>
              <a:t>Еднообразие на линковия текст (</a:t>
            </a:r>
            <a:r>
              <a:rPr lang="en-US" dirty="0" smtClean="0"/>
              <a:t>Anchor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Трудно се премахва наказание</a:t>
            </a:r>
          </a:p>
          <a:p>
            <a:r>
              <a:rPr lang="bg-BG" dirty="0" smtClean="0"/>
              <a:t>Пуска се периодично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5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 Update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Наказва за дублирано съдържание вътре и извън сайта (агрегатори и т.н.).</a:t>
            </a:r>
          </a:p>
          <a:p>
            <a:r>
              <a:rPr lang="bg-BG" dirty="0" smtClean="0"/>
              <a:t>Голям проблем при повечето онлайн </a:t>
            </a:r>
            <a:r>
              <a:rPr lang="bg-BG" dirty="0" smtClean="0"/>
              <a:t>магазини </a:t>
            </a:r>
            <a:r>
              <a:rPr lang="bg-BG" dirty="0" smtClean="0"/>
              <a:t>заради интеграцията на продукти от каталози на </a:t>
            </a:r>
            <a:r>
              <a:rPr lang="bg-BG" dirty="0" smtClean="0"/>
              <a:t>производител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Наказанието може да се премахне</a:t>
            </a:r>
          </a:p>
          <a:p>
            <a:r>
              <a:rPr lang="en-US" dirty="0">
                <a:hlinkClick r:id="rId2"/>
              </a:rPr>
              <a:t>http://advego.ru/plagiatus/</a:t>
            </a:r>
            <a:endParaRPr lang="bg-BG" dirty="0" smtClean="0"/>
          </a:p>
          <a:p>
            <a:r>
              <a:rPr lang="bg-BG" dirty="0" smtClean="0"/>
              <a:t>Как? Ще разберете от Оги Младенов</a:t>
            </a:r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42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Не дразнете пандата! Създавайте уникалано съдържание!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000"/>
            <a:ext cx="4114800" cy="4525963"/>
          </a:xfrm>
        </p:spPr>
      </p:pic>
    </p:spTree>
    <p:extLst>
      <p:ext uri="{BB962C8B-B14F-4D97-AF65-F5344CB8AC3E}">
        <p14:creationId xmlns:p14="http://schemas.microsoft.com/office/powerpoint/2010/main" val="32627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bg-BG" dirty="0" smtClean="0"/>
              <a:t>И тя няма да ви се пречка!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5257800" cy="5562600"/>
          </a:xfrm>
        </p:spPr>
      </p:pic>
    </p:spTree>
    <p:extLst>
      <p:ext uri="{BB962C8B-B14F-4D97-AF65-F5344CB8AC3E}">
        <p14:creationId xmlns:p14="http://schemas.microsoft.com/office/powerpoint/2010/main" val="28476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bg-BG" sz="3600" dirty="0" smtClean="0"/>
              <a:t>Системи за </a:t>
            </a:r>
            <a:r>
              <a:rPr lang="bg-BG" sz="3600" dirty="0"/>
              <a:t>у</a:t>
            </a:r>
            <a:r>
              <a:rPr lang="bg-BG" sz="3600" dirty="0" smtClean="0"/>
              <a:t>правление на съдържанието </a:t>
            </a:r>
            <a:r>
              <a:rPr lang="en-US" sz="3600" dirty="0" smtClean="0"/>
              <a:t>(CMS)</a:t>
            </a:r>
            <a:endParaRPr lang="bg-BG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76400"/>
            <a:ext cx="4648200" cy="4601718"/>
          </a:xfrm>
        </p:spPr>
      </p:pic>
    </p:spTree>
    <p:extLst>
      <p:ext uri="{BB962C8B-B14F-4D97-AF65-F5344CB8AC3E}">
        <p14:creationId xmlns:p14="http://schemas.microsoft.com/office/powerpoint/2010/main" val="25489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6522832" cy="4044156"/>
          </a:xfrm>
        </p:spPr>
      </p:pic>
    </p:spTree>
    <p:extLst>
      <p:ext uri="{BB962C8B-B14F-4D97-AF65-F5344CB8AC3E}">
        <p14:creationId xmlns:p14="http://schemas.microsoft.com/office/powerpoint/2010/main" val="4769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bg-BG" dirty="0" smtClean="0"/>
              <a:t>Представяне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Безплатна (с изключение на някои теми и плъгини).</a:t>
            </a:r>
          </a:p>
          <a:p>
            <a:r>
              <a:rPr lang="en-US" dirty="0" smtClean="0"/>
              <a:t>SEO friendly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Най-използвана по цял свят.</a:t>
            </a:r>
          </a:p>
          <a:p>
            <a:r>
              <a:rPr lang="bg-BG" dirty="0" smtClean="0"/>
              <a:t>Подходяща за блогове и малки и средни сайтове.</a:t>
            </a:r>
          </a:p>
          <a:p>
            <a:r>
              <a:rPr lang="bg-BG" dirty="0" smtClean="0"/>
              <a:t>Подходяща за новинарски сайтове.</a:t>
            </a:r>
          </a:p>
          <a:p>
            <a:r>
              <a:rPr lang="bg-BG" dirty="0" smtClean="0"/>
              <a:t>Отворен код – </a:t>
            </a:r>
            <a:r>
              <a:rPr lang="en-US" dirty="0" smtClean="0"/>
              <a:t>PHP, MySQL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Не става за онлайн магазини.</a:t>
            </a:r>
          </a:p>
          <a:p>
            <a:r>
              <a:rPr lang="bg-BG" dirty="0" smtClean="0"/>
              <a:t>Лесен администраторски панел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81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Представяне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Безплатна хостинг платформа: </a:t>
            </a:r>
            <a:r>
              <a:rPr lang="en-US" dirty="0" smtClean="0">
                <a:hlinkClick r:id="rId2"/>
              </a:rPr>
              <a:t>wordpress.com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Много хора, които не се стремят към нещо </a:t>
            </a:r>
            <a:r>
              <a:rPr lang="bg-BG" dirty="0" smtClean="0"/>
              <a:t>комерсиално, </a:t>
            </a:r>
            <a:r>
              <a:rPr lang="bg-BG" dirty="0" smtClean="0"/>
              <a:t>го използват. Най-често блогъри.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/>
              <a:t>С</a:t>
            </a:r>
            <a:r>
              <a:rPr lang="bg-BG" dirty="0" smtClean="0"/>
              <a:t>обствен хостинг и домейн:  </a:t>
            </a:r>
            <a:r>
              <a:rPr lang="en-US" dirty="0" smtClean="0">
                <a:hlinkClick r:id="rId3"/>
              </a:rPr>
              <a:t>wordpress.org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За корпоративни блогове, фирмени сайтове, </a:t>
            </a:r>
            <a:r>
              <a:rPr lang="bg-BG" dirty="0" smtClean="0"/>
              <a:t>хора, </a:t>
            </a:r>
            <a:r>
              <a:rPr lang="bg-BG" dirty="0" smtClean="0"/>
              <a:t>които поназнайват малко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CSS. </a:t>
            </a:r>
            <a:r>
              <a:rPr lang="bg-BG" dirty="0" smtClean="0"/>
              <a:t>Неограничена въможност за редакция.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13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Теодор Захариев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6705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Studio </a:t>
            </a:r>
            <a:r>
              <a:rPr lang="en-US" dirty="0" err="1" smtClean="0"/>
              <a:t>Kipo</a:t>
            </a:r>
            <a:r>
              <a:rPr lang="en-US" dirty="0" smtClean="0"/>
              <a:t> </a:t>
            </a:r>
            <a:r>
              <a:rPr lang="bg-BG" dirty="0" smtClean="0"/>
              <a:t>- </a:t>
            </a:r>
            <a:r>
              <a:rPr lang="en-US" dirty="0" smtClean="0">
                <a:hlinkClick r:id="rId2"/>
              </a:rPr>
              <a:t>studiokipo.com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SEO </a:t>
            </a:r>
            <a:r>
              <a:rPr lang="en-US" dirty="0" err="1" smtClean="0"/>
              <a:t>Teo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seoteo.info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Social: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Facebook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Google+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6" action="ppaction://hlinkfile"/>
              </a:rPr>
              <a:t>LinkedIn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024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Инсталация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bg-BG" dirty="0" smtClean="0"/>
              <a:t>Купувате си хостинг и домейн.</a:t>
            </a:r>
          </a:p>
          <a:p>
            <a:r>
              <a:rPr lang="bg-BG" dirty="0" smtClean="0"/>
              <a:t>Получвате данни за достъп до </a:t>
            </a:r>
            <a:r>
              <a:rPr lang="en-US" dirty="0"/>
              <a:t>FTP</a:t>
            </a:r>
            <a:r>
              <a:rPr lang="bg-BG" dirty="0" smtClean="0"/>
              <a:t>, </a:t>
            </a:r>
            <a:r>
              <a:rPr lang="en-US" dirty="0" err="1" smtClean="0"/>
              <a:t>Cpanel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DNS</a:t>
            </a:r>
            <a:r>
              <a:rPr lang="bg-BG" dirty="0" smtClean="0"/>
              <a:t>-и.</a:t>
            </a:r>
          </a:p>
          <a:p>
            <a:r>
              <a:rPr lang="bg-BG" dirty="0" smtClean="0"/>
              <a:t>Лесна инсталация в няколко стъпки.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65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bg-BG" sz="3600" dirty="0" smtClean="0"/>
              <a:t>Влизаме в </a:t>
            </a:r>
            <a:r>
              <a:rPr lang="en-US" sz="3600" dirty="0" err="1" smtClean="0"/>
              <a:t>Superhost</a:t>
            </a:r>
            <a:r>
              <a:rPr lang="en-US" sz="3600" dirty="0" err="1"/>
              <a:t>i</a:t>
            </a:r>
            <a:r>
              <a:rPr lang="en-US" sz="3600" dirty="0" err="1" smtClean="0"/>
              <a:t>ng</a:t>
            </a:r>
            <a:r>
              <a:rPr lang="en-US" sz="3600" dirty="0" smtClean="0"/>
              <a:t> </a:t>
            </a:r>
            <a:r>
              <a:rPr lang="bg-BG" sz="3600" dirty="0" smtClean="0"/>
              <a:t>клиентски профил -&gt; домейни управление</a:t>
            </a:r>
            <a:endParaRPr lang="bg-BG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13542"/>
            <a:ext cx="6324600" cy="5244458"/>
          </a:xfrm>
        </p:spPr>
      </p:pic>
    </p:spTree>
    <p:extLst>
      <p:ext uri="{BB962C8B-B14F-4D97-AF65-F5344CB8AC3E}">
        <p14:creationId xmlns:p14="http://schemas.microsoft.com/office/powerpoint/2010/main" val="20557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Настройваме </a:t>
            </a:r>
            <a:r>
              <a:rPr lang="en-US" sz="3600" dirty="0" smtClean="0"/>
              <a:t>DNS</a:t>
            </a:r>
            <a:endParaRPr lang="bg-BG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876799"/>
          </a:xfrm>
        </p:spPr>
      </p:pic>
    </p:spTree>
    <p:extLst>
      <p:ext uri="{BB962C8B-B14F-4D97-AF65-F5344CB8AC3E}">
        <p14:creationId xmlns:p14="http://schemas.microsoft.com/office/powerpoint/2010/main" val="30147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Влизаме в </a:t>
            </a:r>
            <a:r>
              <a:rPr lang="en-US" dirty="0" err="1" smtClean="0"/>
              <a:t>Cpanel</a:t>
            </a:r>
            <a:r>
              <a:rPr lang="bg-BG" dirty="0" smtClean="0"/>
              <a:t> с данните от хостинга.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06037" cy="3887146"/>
          </a:xfrm>
        </p:spPr>
      </p:pic>
    </p:spTree>
    <p:extLst>
      <p:ext uri="{BB962C8B-B14F-4D97-AF65-F5344CB8AC3E}">
        <p14:creationId xmlns:p14="http://schemas.microsoft.com/office/powerpoint/2010/main" val="1213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Създаваме база данни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830048" cy="4406363"/>
          </a:xfrm>
        </p:spPr>
      </p:pic>
    </p:spTree>
    <p:extLst>
      <p:ext uri="{BB962C8B-B14F-4D97-AF65-F5344CB8AC3E}">
        <p14:creationId xmlns:p14="http://schemas.microsoft.com/office/powerpoint/2010/main" val="1731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Вече имаме база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0" y="1819783"/>
            <a:ext cx="7192379" cy="4086796"/>
          </a:xfrm>
        </p:spPr>
      </p:pic>
    </p:spTree>
    <p:extLst>
      <p:ext uri="{BB962C8B-B14F-4D97-AF65-F5344CB8AC3E}">
        <p14:creationId xmlns:p14="http://schemas.microsoft.com/office/powerpoint/2010/main" val="4748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</a:t>
            </a:r>
            <a:r>
              <a:rPr lang="bg-BG" dirty="0" smtClean="0"/>
              <a:t>ъздаваме потребител с парола.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382000" cy="4648199"/>
          </a:xfrm>
        </p:spPr>
      </p:pic>
    </p:spTree>
    <p:extLst>
      <p:ext uri="{BB962C8B-B14F-4D97-AF65-F5344CB8AC3E}">
        <p14:creationId xmlns:p14="http://schemas.microsoft.com/office/powerpoint/2010/main" val="24324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Свързваме потребителя с базата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8711105" cy="3801452"/>
          </a:xfrm>
        </p:spPr>
      </p:pic>
    </p:spTree>
    <p:extLst>
      <p:ext uri="{BB962C8B-B14F-4D97-AF65-F5344CB8AC3E}">
        <p14:creationId xmlns:p14="http://schemas.microsoft.com/office/powerpoint/2010/main" val="14926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Задаваме права. В повечето случаи всички права.</a:t>
            </a:r>
            <a:endParaRPr lang="bg-B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447800"/>
            <a:ext cx="6476999" cy="5230305"/>
          </a:xfrm>
        </p:spPr>
      </p:pic>
    </p:spTree>
    <p:extLst>
      <p:ext uri="{BB962C8B-B14F-4D97-AF65-F5344CB8AC3E}">
        <p14:creationId xmlns:p14="http://schemas.microsoft.com/office/powerpoint/2010/main" val="34428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Изтегляме последна версия на </a:t>
            </a:r>
            <a:r>
              <a:rPr lang="en-US" dirty="0" smtClean="0"/>
              <a:t>WP </a:t>
            </a:r>
            <a:r>
              <a:rPr lang="bg-BG" dirty="0" smtClean="0"/>
              <a:t>от </a:t>
            </a:r>
            <a:r>
              <a:rPr lang="en-US" dirty="0" smtClean="0"/>
              <a:t>www.WordPress.org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8382000" cy="2079471"/>
          </a:xfrm>
        </p:spPr>
      </p:pic>
    </p:spTree>
    <p:extLst>
      <p:ext uri="{BB962C8B-B14F-4D97-AF65-F5344CB8AC3E}">
        <p14:creationId xmlns:p14="http://schemas.microsoft.com/office/powerpoint/2010/main" val="20158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Подходящ домейн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Цел 1 - Откровен спам.</a:t>
            </a:r>
          </a:p>
          <a:p>
            <a:pPr marL="0" indent="0">
              <a:buNone/>
            </a:pPr>
            <a:r>
              <a:rPr lang="bg-BG" dirty="0" smtClean="0"/>
              <a:t>изработка-на-уебсайт-и-сео-за-тъсачки.</a:t>
            </a:r>
            <a:r>
              <a:rPr lang="en-US" dirty="0" smtClean="0"/>
              <a:t>com</a:t>
            </a:r>
          </a:p>
          <a:p>
            <a:pPr marL="0" indent="0">
              <a:buNone/>
            </a:pPr>
            <a:r>
              <a:rPr lang="bg-BG" dirty="0" smtClean="0"/>
              <a:t>Цел 2 </a:t>
            </a:r>
            <a:r>
              <a:rPr lang="en-US" dirty="0" smtClean="0"/>
              <a:t>-</a:t>
            </a:r>
            <a:r>
              <a:rPr lang="bg-BG" dirty="0" smtClean="0"/>
              <a:t> утвърждаване на бранд и бъдеще за сайта</a:t>
            </a:r>
            <a:r>
              <a:rPr lang="en-US" dirty="0" smtClean="0"/>
              <a:t>. Google </a:t>
            </a:r>
            <a:r>
              <a:rPr lang="bg-BG" dirty="0" smtClean="0"/>
              <a:t>им дава предимство.</a:t>
            </a:r>
          </a:p>
          <a:p>
            <a:pPr marL="0" indent="0">
              <a:buNone/>
            </a:pPr>
            <a:r>
              <a:rPr lang="bg-BG" dirty="0" smtClean="0"/>
              <a:t>Световен домейн </a:t>
            </a:r>
            <a:r>
              <a:rPr lang="en-US" dirty="0" smtClean="0"/>
              <a:t>Brand.com. </a:t>
            </a:r>
          </a:p>
          <a:p>
            <a:pPr marL="0" indent="0">
              <a:buNone/>
            </a:pPr>
            <a:r>
              <a:rPr lang="bg-BG" dirty="0" smtClean="0"/>
              <a:t>В кран случай - .</a:t>
            </a:r>
            <a:r>
              <a:rPr lang="en-US" dirty="0" smtClean="0"/>
              <a:t>net,  .org</a:t>
            </a:r>
          </a:p>
          <a:p>
            <a:pPr marL="0" indent="0">
              <a:buNone/>
            </a:pPr>
            <a:r>
              <a:rPr lang="bg-BG" dirty="0" smtClean="0"/>
              <a:t>Регионални домейни - </a:t>
            </a:r>
            <a:r>
              <a:rPr lang="en-US" dirty="0" smtClean="0"/>
              <a:t>brand</a:t>
            </a:r>
            <a:r>
              <a:rPr lang="bg-BG" dirty="0" smtClean="0"/>
              <a:t>.</a:t>
            </a:r>
            <a:r>
              <a:rPr lang="en-US" dirty="0" err="1" smtClean="0"/>
              <a:t>bg</a:t>
            </a:r>
            <a:r>
              <a:rPr lang="en-US" dirty="0"/>
              <a:t> </a:t>
            </a:r>
            <a:r>
              <a:rPr lang="en-US" dirty="0" smtClean="0"/>
              <a:t>brand.co.uk, brand.us brand.ru…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01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Качване с </a:t>
            </a:r>
            <a:r>
              <a:rPr lang="en-US" dirty="0" smtClean="0"/>
              <a:t>FTP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Разархивираме файла и качваме на сървъра</a:t>
            </a:r>
            <a:r>
              <a:rPr lang="en-US" dirty="0" smtClean="0"/>
              <a:t> </a:t>
            </a:r>
            <a:r>
              <a:rPr lang="bg-BG" dirty="0" smtClean="0"/>
              <a:t>цялото му съдържание от папка </a:t>
            </a:r>
            <a:r>
              <a:rPr lang="en-US" dirty="0"/>
              <a:t>wordpress-3.5.1\</a:t>
            </a:r>
            <a:r>
              <a:rPr lang="en-US" dirty="0" err="1"/>
              <a:t>wordpress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За целта трябва </a:t>
            </a:r>
            <a:r>
              <a:rPr lang="en-US" dirty="0" smtClean="0"/>
              <a:t>FTP client. File </a:t>
            </a:r>
            <a:r>
              <a:rPr lang="en-US" dirty="0" err="1" smtClean="0"/>
              <a:t>Zilla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Отваряме </a:t>
            </a:r>
            <a:r>
              <a:rPr lang="en-US" dirty="0" smtClean="0"/>
              <a:t>File </a:t>
            </a:r>
            <a:r>
              <a:rPr lang="en-US" dirty="0" err="1" smtClean="0"/>
              <a:t>Zilla</a:t>
            </a:r>
            <a:r>
              <a:rPr lang="en-US" dirty="0" smtClean="0"/>
              <a:t> </a:t>
            </a:r>
            <a:r>
              <a:rPr lang="bg-BG" dirty="0" smtClean="0"/>
              <a:t>и пействаме хост, име и парола от </a:t>
            </a:r>
            <a:r>
              <a:rPr lang="en-US" dirty="0" smtClean="0"/>
              <a:t>FTP </a:t>
            </a:r>
            <a:r>
              <a:rPr lang="bg-BG" dirty="0" smtClean="0"/>
              <a:t>достъпа на хостинга.</a:t>
            </a:r>
          </a:p>
          <a:p>
            <a:r>
              <a:rPr lang="bg-BG" dirty="0" smtClean="0"/>
              <a:t>Свързваме се и поставяме файловете в папка </a:t>
            </a:r>
            <a:r>
              <a:rPr lang="en-US" dirty="0" err="1" smtClean="0"/>
              <a:t>Public_html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0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17896" cy="6477000"/>
          </a:xfrm>
        </p:spPr>
      </p:pic>
    </p:spTree>
    <p:extLst>
      <p:ext uri="{BB962C8B-B14F-4D97-AF65-F5344CB8AC3E}">
        <p14:creationId xmlns:p14="http://schemas.microsoft.com/office/powerpoint/2010/main" val="15633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Autofit/>
          </a:bodyPr>
          <a:lstStyle/>
          <a:p>
            <a:r>
              <a:rPr lang="bg-BG" sz="3200" dirty="0" smtClean="0"/>
              <a:t>Отваряте адреса на сайта в браузера и виждате следното съобщение</a:t>
            </a:r>
            <a:endParaRPr lang="bg-BG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763000" cy="4648199"/>
          </a:xfrm>
        </p:spPr>
      </p:pic>
    </p:spTree>
    <p:extLst>
      <p:ext uri="{BB962C8B-B14F-4D97-AF65-F5344CB8AC3E}">
        <p14:creationId xmlns:p14="http://schemas.microsoft.com/office/powerpoint/2010/main" val="27286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553200"/>
          </a:xfrm>
        </p:spPr>
      </p:pic>
    </p:spTree>
    <p:extLst>
      <p:ext uri="{BB962C8B-B14F-4D97-AF65-F5344CB8AC3E}">
        <p14:creationId xmlns:p14="http://schemas.microsoft.com/office/powerpoint/2010/main" val="25849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825666" cy="6477000"/>
          </a:xfrm>
        </p:spPr>
      </p:pic>
    </p:spTree>
    <p:extLst>
      <p:ext uri="{BB962C8B-B14F-4D97-AF65-F5344CB8AC3E}">
        <p14:creationId xmlns:p14="http://schemas.microsoft.com/office/powerpoint/2010/main" val="36812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Всичко е готово и натискаме </a:t>
            </a:r>
            <a:r>
              <a:rPr lang="en-US" dirty="0" smtClean="0"/>
              <a:t>Run the install.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658711" cy="4190999"/>
          </a:xfrm>
        </p:spPr>
      </p:pic>
    </p:spTree>
    <p:extLst>
      <p:ext uri="{BB962C8B-B14F-4D97-AF65-F5344CB8AC3E}">
        <p14:creationId xmlns:p14="http://schemas.microsoft.com/office/powerpoint/2010/main" val="7447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Autofit/>
          </a:bodyPr>
          <a:lstStyle/>
          <a:p>
            <a:r>
              <a:rPr lang="bg-BG" sz="3600" dirty="0" smtClean="0"/>
              <a:t>Избирате име на сайта, име и парола за админ панела на </a:t>
            </a:r>
            <a:r>
              <a:rPr lang="en-US" sz="3600" dirty="0" smtClean="0"/>
              <a:t>WP, </a:t>
            </a:r>
            <a:r>
              <a:rPr lang="bg-BG" sz="3600" dirty="0" smtClean="0"/>
              <a:t>реален имейл</a:t>
            </a:r>
            <a:endParaRPr lang="bg-BG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1"/>
            <a:ext cx="8001000" cy="4190999"/>
          </a:xfrm>
        </p:spPr>
      </p:pic>
    </p:spTree>
    <p:extLst>
      <p:ext uri="{BB962C8B-B14F-4D97-AF65-F5344CB8AC3E}">
        <p14:creationId xmlns:p14="http://schemas.microsoft.com/office/powerpoint/2010/main" val="40460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Всичко е готово. Остава само да се логнем в сайта.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305800" cy="4343400"/>
          </a:xfrm>
        </p:spPr>
      </p:pic>
    </p:spTree>
    <p:extLst>
      <p:ext uri="{BB962C8B-B14F-4D97-AF65-F5344CB8AC3E}">
        <p14:creationId xmlns:p14="http://schemas.microsoft.com/office/powerpoint/2010/main" val="35494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Първи стъпки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Избор на тема</a:t>
            </a:r>
          </a:p>
          <a:p>
            <a:r>
              <a:rPr lang="bg-BG" dirty="0" smtClean="0"/>
              <a:t>Настройка на </a:t>
            </a:r>
            <a:r>
              <a:rPr lang="en-US" dirty="0" smtClean="0"/>
              <a:t>permalinks</a:t>
            </a:r>
          </a:p>
          <a:p>
            <a:r>
              <a:rPr lang="bg-BG" dirty="0" smtClean="0"/>
              <a:t>Настройка на </a:t>
            </a:r>
            <a:r>
              <a:rPr lang="en-US" dirty="0" smtClean="0"/>
              <a:t>WP SEO by </a:t>
            </a:r>
            <a:r>
              <a:rPr lang="en-US" dirty="0" err="1" smtClean="0"/>
              <a:t>Yoast</a:t>
            </a:r>
            <a:endParaRPr lang="en-US" dirty="0" smtClean="0"/>
          </a:p>
          <a:p>
            <a:r>
              <a:rPr lang="bg-BG" dirty="0" smtClean="0"/>
              <a:t>Добавяне на още плъгини</a:t>
            </a:r>
          </a:p>
          <a:p>
            <a:r>
              <a:rPr lang="bg-BG" dirty="0" smtClean="0"/>
              <a:t>Настройка на уиджетите</a:t>
            </a:r>
          </a:p>
          <a:p>
            <a:r>
              <a:rPr lang="bg-BG" dirty="0" smtClean="0"/>
              <a:t>Настройка на менюта и други.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3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е с </a:t>
            </a:r>
            <a:r>
              <a:rPr lang="en-US" dirty="0" smtClean="0"/>
              <a:t>Responsive web design</a:t>
            </a:r>
          </a:p>
          <a:p>
            <a:r>
              <a:rPr lang="bg-BG" dirty="0" smtClean="0"/>
              <a:t>Да е нова и написана на </a:t>
            </a:r>
            <a:r>
              <a:rPr lang="en-US" dirty="0" smtClean="0"/>
              <a:t>HTML5 </a:t>
            </a:r>
            <a:r>
              <a:rPr lang="bg-BG" dirty="0" smtClean="0"/>
              <a:t>с </a:t>
            </a:r>
            <a:r>
              <a:rPr lang="en-US" dirty="0" err="1" smtClean="0"/>
              <a:t>Microdata</a:t>
            </a:r>
            <a:endParaRPr lang="en-US" dirty="0" smtClean="0"/>
          </a:p>
          <a:p>
            <a:r>
              <a:rPr lang="bg-BG" dirty="0" smtClean="0"/>
              <a:t>Да има нужния брой колони</a:t>
            </a:r>
          </a:p>
          <a:p>
            <a:r>
              <a:rPr lang="bg-BG" dirty="0" smtClean="0"/>
              <a:t>Да има приличен дизайн</a:t>
            </a:r>
          </a:p>
          <a:p>
            <a:r>
              <a:rPr lang="bg-BG" dirty="0" smtClean="0"/>
              <a:t>Да има </a:t>
            </a:r>
            <a:r>
              <a:rPr lang="bg-BG" dirty="0" smtClean="0"/>
              <a:t>приветлив </a:t>
            </a:r>
            <a:r>
              <a:rPr lang="bg-BG" dirty="0" smtClean="0"/>
              <a:t>потребителски интерфейс</a:t>
            </a:r>
          </a:p>
          <a:p>
            <a:r>
              <a:rPr lang="bg-BG" dirty="0" smtClean="0"/>
              <a:t>Да е </a:t>
            </a:r>
            <a:r>
              <a:rPr lang="en-US" dirty="0" smtClean="0"/>
              <a:t>SEO friendly </a:t>
            </a:r>
            <a:r>
              <a:rPr lang="bg-BG" dirty="0" smtClean="0"/>
              <a:t>написан код, без множество </a:t>
            </a:r>
            <a:r>
              <a:rPr lang="en-US" dirty="0" smtClean="0"/>
              <a:t>JS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/>
              <a:t>CSS </a:t>
            </a:r>
            <a:r>
              <a:rPr lang="bg-BG" dirty="0" smtClean="0"/>
              <a:t>и </a:t>
            </a:r>
            <a:r>
              <a:rPr lang="en-US" dirty="0" smtClean="0"/>
              <a:t>Flash </a:t>
            </a:r>
            <a:r>
              <a:rPr lang="bg-BG" dirty="0" smtClean="0"/>
              <a:t>файлове.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5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Вътрешна структура на страниците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За онлайн магазини</a:t>
            </a:r>
          </a:p>
          <a:p>
            <a:pPr marL="0" indent="0">
              <a:buNone/>
            </a:pPr>
            <a:r>
              <a:rPr lang="bg-BG" dirty="0" smtClean="0"/>
              <a:t>Тройна дълбочина на йерархията</a:t>
            </a:r>
            <a:r>
              <a:rPr lang="en-US" dirty="0" smtClean="0"/>
              <a:t>:</a:t>
            </a:r>
            <a:endParaRPr lang="bg-BG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Site.com/category/</a:t>
            </a:r>
            <a:r>
              <a:rPr lang="en-US" dirty="0" err="1" smtClean="0"/>
              <a:t>productname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За новинарски сайтове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Site.com/</a:t>
            </a:r>
            <a:r>
              <a:rPr lang="en-US" dirty="0" err="1" smtClean="0"/>
              <a:t>newscategory</a:t>
            </a:r>
            <a:r>
              <a:rPr lang="en-US" dirty="0" smtClean="0"/>
              <a:t>/</a:t>
            </a:r>
            <a:r>
              <a:rPr lang="en-US" dirty="0" err="1" smtClean="0"/>
              <a:t>postname</a:t>
            </a:r>
            <a:endParaRPr lang="en-US" dirty="0"/>
          </a:p>
          <a:p>
            <a:pPr marL="0" indent="0">
              <a:buNone/>
            </a:pPr>
            <a:r>
              <a:rPr lang="bg-BG" dirty="0" smtClean="0"/>
              <a:t>За блогове и фирмени сайтове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Site.com/</a:t>
            </a:r>
            <a:r>
              <a:rPr lang="en-US" dirty="0" err="1" smtClean="0"/>
              <a:t>pagename</a:t>
            </a:r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7784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Настойка на </a:t>
            </a:r>
            <a:r>
              <a:rPr lang="en-US" dirty="0" smtClean="0"/>
              <a:t>Permalinks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1"/>
            <a:ext cx="8305800" cy="4800600"/>
          </a:xfrm>
        </p:spPr>
      </p:pic>
    </p:spTree>
    <p:extLst>
      <p:ext uri="{BB962C8B-B14F-4D97-AF65-F5344CB8AC3E}">
        <p14:creationId xmlns:p14="http://schemas.microsoft.com/office/powerpoint/2010/main" val="2635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SEO by </a:t>
            </a:r>
            <a:r>
              <a:rPr lang="en-US" dirty="0" err="1" smtClean="0"/>
              <a:t>Yoast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006924" cy="4724399"/>
          </a:xfrm>
        </p:spPr>
      </p:pic>
    </p:spTree>
    <p:extLst>
      <p:ext uri="{BB962C8B-B14F-4D97-AF65-F5344CB8AC3E}">
        <p14:creationId xmlns:p14="http://schemas.microsoft.com/office/powerpoint/2010/main" val="29153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Digg</a:t>
            </a:r>
            <a:r>
              <a:rPr lang="en-US" dirty="0" smtClean="0"/>
              <a:t> </a:t>
            </a:r>
            <a:r>
              <a:rPr lang="en-US" dirty="0" err="1" smtClean="0"/>
              <a:t>digg</a:t>
            </a:r>
            <a:r>
              <a:rPr lang="en-US" dirty="0" smtClean="0"/>
              <a:t> – social plugin</a:t>
            </a:r>
          </a:p>
          <a:p>
            <a:r>
              <a:rPr lang="en-US" dirty="0" err="1" smtClean="0"/>
              <a:t>Akismet</a:t>
            </a:r>
            <a:endParaRPr lang="en-US" dirty="0" smtClean="0"/>
          </a:p>
          <a:p>
            <a:r>
              <a:rPr lang="en-US" dirty="0" smtClean="0"/>
              <a:t>Google xml Sitemaps</a:t>
            </a:r>
          </a:p>
          <a:p>
            <a:r>
              <a:rPr lang="en-US" dirty="0"/>
              <a:t>Yet Another Related Posts </a:t>
            </a:r>
            <a:r>
              <a:rPr lang="en-US" dirty="0" smtClean="0"/>
              <a:t>Plugin</a:t>
            </a:r>
          </a:p>
          <a:p>
            <a:r>
              <a:rPr lang="en-US" dirty="0" err="1" smtClean="0"/>
              <a:t>upPrev</a:t>
            </a:r>
            <a:endParaRPr lang="en-US" dirty="0" smtClean="0"/>
          </a:p>
          <a:p>
            <a:r>
              <a:rPr lang="en-US" dirty="0" err="1"/>
              <a:t>wp</a:t>
            </a:r>
            <a:r>
              <a:rPr lang="en-US" dirty="0"/>
              <a:t> super </a:t>
            </a:r>
            <a:r>
              <a:rPr lang="en-US" dirty="0" smtClean="0"/>
              <a:t>cache</a:t>
            </a:r>
          </a:p>
          <a:p>
            <a:r>
              <a:rPr lang="en-US" dirty="0"/>
              <a:t>Subscribe To </a:t>
            </a:r>
            <a:r>
              <a:rPr lang="en-US" dirty="0" smtClean="0"/>
              <a:t>Comments</a:t>
            </a:r>
          </a:p>
          <a:p>
            <a:r>
              <a:rPr lang="en-US" dirty="0"/>
              <a:t>Internal Link </a:t>
            </a:r>
            <a:r>
              <a:rPr lang="en-US" dirty="0" smtClean="0"/>
              <a:t>Builder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/>
              <a:t>Breadcrumb </a:t>
            </a:r>
            <a:r>
              <a:rPr lang="en-US" dirty="0" err="1" smtClean="0"/>
              <a:t>NavXT</a:t>
            </a:r>
            <a:endParaRPr lang="en-US" dirty="0" smtClean="0"/>
          </a:p>
          <a:p>
            <a:r>
              <a:rPr lang="en-US" dirty="0" err="1"/>
              <a:t>kk</a:t>
            </a:r>
            <a:r>
              <a:rPr lang="en-US" dirty="0"/>
              <a:t> Star Ratings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537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Полезни ресурси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http://bg.forums.wordpress.org</a:t>
            </a:r>
            <a:r>
              <a:rPr lang="en-US" dirty="0" smtClean="0">
                <a:hlinkClick r:id="rId2"/>
              </a:rPr>
              <a:t>/</a:t>
            </a:r>
            <a:endParaRPr lang="bg-BG" dirty="0" smtClean="0"/>
          </a:p>
          <a:p>
            <a:r>
              <a:rPr lang="en-US" dirty="0">
                <a:hlinkClick r:id="rId3"/>
              </a:rPr>
              <a:t>https://www.facebook.com/groups/wordpressbg</a:t>
            </a:r>
            <a:r>
              <a:rPr lang="en-US" dirty="0" smtClean="0">
                <a:hlinkClick r:id="rId3"/>
              </a:rPr>
              <a:t>/</a:t>
            </a:r>
            <a:endParaRPr lang="bg-BG" dirty="0" smtClean="0"/>
          </a:p>
          <a:p>
            <a:r>
              <a:rPr lang="en-US" dirty="0">
                <a:hlinkClick r:id="rId4"/>
              </a:rPr>
              <a:t>https://www.facebook.com/groups/seobg</a:t>
            </a:r>
            <a:r>
              <a:rPr lang="en-US" dirty="0" smtClean="0">
                <a:hlinkClick r:id="rId4"/>
              </a:rPr>
              <a:t>/</a:t>
            </a:r>
            <a:endParaRPr lang="bg-BG" dirty="0" smtClean="0"/>
          </a:p>
          <a:p>
            <a:r>
              <a:rPr lang="en-US" dirty="0">
                <a:hlinkClick r:id="rId5"/>
              </a:rPr>
              <a:t>http://searchengines.bg</a:t>
            </a:r>
            <a:r>
              <a:rPr lang="en-US" dirty="0" smtClean="0">
                <a:hlinkClick r:id="rId5"/>
              </a:rPr>
              <a:t>/</a:t>
            </a:r>
            <a:endParaRPr lang="bg-BG" dirty="0" smtClean="0"/>
          </a:p>
          <a:p>
            <a:r>
              <a:rPr lang="en-US" dirty="0">
                <a:hlinkClick r:id="rId6"/>
              </a:rPr>
              <a:t>http://www.lifehack.bg/wordpress/wordpress-seo-mashina</a:t>
            </a:r>
            <a:r>
              <a:rPr lang="en-US" dirty="0" smtClean="0">
                <a:hlinkClick r:id="rId6"/>
              </a:rPr>
              <a:t>/</a:t>
            </a:r>
            <a:endParaRPr lang="bg-BG" dirty="0" smtClean="0"/>
          </a:p>
          <a:p>
            <a:r>
              <a:rPr lang="en-US" dirty="0">
                <a:hlinkClick r:id="rId7"/>
              </a:rPr>
              <a:t>http://www.predpriemach.com/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303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71600"/>
            <a:ext cx="5233988" cy="5218905"/>
          </a:xfrm>
        </p:spPr>
      </p:pic>
    </p:spTree>
    <p:extLst>
      <p:ext uri="{BB962C8B-B14F-4D97-AF65-F5344CB8AC3E}">
        <p14:creationId xmlns:p14="http://schemas.microsoft.com/office/powerpoint/2010/main" val="67783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Имена на страниците (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bg-BG" dirty="0" smtClean="0"/>
              <a:t>адресите)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Препоръчвам българска дума,</a:t>
            </a:r>
            <a:r>
              <a:rPr lang="en-US" dirty="0" smtClean="0"/>
              <a:t> </a:t>
            </a:r>
            <a:r>
              <a:rPr lang="bg-BG" dirty="0" smtClean="0"/>
              <a:t>изписана с латински букви. (шльокавица)</a:t>
            </a:r>
          </a:p>
          <a:p>
            <a:r>
              <a:rPr lang="bg-BG" dirty="0" smtClean="0"/>
              <a:t>С добра транслитерация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  Инструмент - </a:t>
            </a:r>
            <a:r>
              <a:rPr lang="en-US" dirty="0">
                <a:hlinkClick r:id="rId2"/>
              </a:rPr>
              <a:t>http://ganbox.com/trans</a:t>
            </a:r>
            <a:endParaRPr lang="en-US" dirty="0" smtClean="0"/>
          </a:p>
          <a:p>
            <a:r>
              <a:rPr lang="bg-BG" dirty="0" smtClean="0"/>
              <a:t>Първоначално името на пуликацията, последвано евентуално от дата или </a:t>
            </a:r>
            <a:r>
              <a:rPr lang="en-US" dirty="0" smtClean="0"/>
              <a:t>ID.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064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Дизайнът </a:t>
            </a:r>
            <a:r>
              <a:rPr lang="bg-BG" dirty="0" smtClean="0"/>
              <a:t>може да е </a:t>
            </a:r>
            <a:r>
              <a:rPr lang="bg-BG" dirty="0" smtClean="0"/>
              <a:t>красив, </a:t>
            </a:r>
            <a:r>
              <a:rPr lang="bg-BG" dirty="0" smtClean="0"/>
              <a:t>но не и с..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Прекалено много </a:t>
            </a:r>
            <a:r>
              <a:rPr lang="en-US" dirty="0" smtClean="0"/>
              <a:t>JS </a:t>
            </a:r>
            <a:r>
              <a:rPr lang="bg-BG" dirty="0" smtClean="0"/>
              <a:t>файлове</a:t>
            </a:r>
          </a:p>
          <a:p>
            <a:r>
              <a:rPr lang="en-US" dirty="0" smtClean="0"/>
              <a:t>Flash </a:t>
            </a:r>
            <a:r>
              <a:rPr lang="bg-BG" dirty="0" smtClean="0"/>
              <a:t>сайт не може да се оптимизира добре</a:t>
            </a:r>
          </a:p>
          <a:p>
            <a:r>
              <a:rPr lang="bg-BG" dirty="0" smtClean="0"/>
              <a:t>Много </a:t>
            </a:r>
            <a:r>
              <a:rPr lang="en-US" dirty="0" smtClean="0"/>
              <a:t>CSS </a:t>
            </a:r>
            <a:r>
              <a:rPr lang="bg-BG" dirty="0" smtClean="0"/>
              <a:t>файлове</a:t>
            </a:r>
          </a:p>
          <a:p>
            <a:r>
              <a:rPr lang="bg-BG" dirty="0" smtClean="0"/>
              <a:t>Текст, </a:t>
            </a:r>
            <a:r>
              <a:rPr lang="bg-BG" dirty="0" smtClean="0"/>
              <a:t>преда</a:t>
            </a:r>
            <a:r>
              <a:rPr lang="bg-BG" dirty="0"/>
              <a:t>в</a:t>
            </a:r>
            <a:r>
              <a:rPr lang="bg-BG" dirty="0" smtClean="0"/>
              <a:t>ан чрез </a:t>
            </a:r>
            <a:r>
              <a:rPr lang="en-US" dirty="0" smtClean="0"/>
              <a:t>AJAX</a:t>
            </a:r>
          </a:p>
          <a:p>
            <a:r>
              <a:rPr lang="bg-BG" dirty="0" smtClean="0"/>
              <a:t>Скрити текстове с </a:t>
            </a:r>
            <a:r>
              <a:rPr lang="en-US" dirty="0" err="1" smtClean="0"/>
              <a:t>Display:none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CSS</a:t>
            </a:r>
          </a:p>
          <a:p>
            <a:r>
              <a:rPr lang="bg-BG" dirty="0" smtClean="0"/>
              <a:t>Липса на текстово съдържание. Много трудна оптимизация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0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добър дизайн 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55449"/>
            <a:ext cx="6172200" cy="5153377"/>
          </a:xfrm>
        </p:spPr>
      </p:pic>
    </p:spTree>
    <p:extLst>
      <p:ext uri="{BB962C8B-B14F-4D97-AF65-F5344CB8AC3E}">
        <p14:creationId xmlns:p14="http://schemas.microsoft.com/office/powerpoint/2010/main" val="128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Google </a:t>
            </a:r>
            <a:r>
              <a:rPr lang="bg-BG" dirty="0" smtClean="0"/>
              <a:t>го предпочитат, за да доставят най-добрите резултати на потребителя.</a:t>
            </a:r>
          </a:p>
          <a:p>
            <a:r>
              <a:rPr lang="bg-BG" dirty="0" smtClean="0"/>
              <a:t>Ползва се по-лесно.</a:t>
            </a:r>
          </a:p>
          <a:p>
            <a:r>
              <a:rPr lang="bg-BG" dirty="0" smtClean="0"/>
              <a:t>Няма нужда от различни мобилни версии.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19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Източници на информация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https://www.google.com/webmasters/tools/</a:t>
            </a:r>
            <a:endParaRPr lang="en-US" sz="1800" dirty="0"/>
          </a:p>
          <a:p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://www.google.com/support/webmasters/</a:t>
            </a:r>
            <a:endParaRPr lang="bg-BG" sz="1800" dirty="0">
              <a:hlinkClick r:id="rId3"/>
            </a:endParaRPr>
          </a:p>
          <a:p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://www.google.com/support/forum/p/Webmasters</a:t>
            </a:r>
            <a:endParaRPr lang="bg-BG" sz="1800" dirty="0">
              <a:hlinkClick r:id="rId3"/>
            </a:endParaRPr>
          </a:p>
          <a:p>
            <a:r>
              <a:rPr lang="en-US" sz="1800" dirty="0" smtClean="0">
                <a:hlinkClick r:id="rId5"/>
              </a:rPr>
              <a:t>http</a:t>
            </a:r>
            <a:r>
              <a:rPr lang="en-US" sz="1800" dirty="0">
                <a:hlinkClick r:id="rId5"/>
              </a:rPr>
              <a:t>://googlewebmastercentral.blogspot.com/</a:t>
            </a:r>
            <a:endParaRPr lang="bg-BG" sz="1800" dirty="0"/>
          </a:p>
          <a:p>
            <a:r>
              <a:rPr lang="en-US" sz="1800" dirty="0" smtClean="0">
                <a:hlinkClick r:id="rId6"/>
              </a:rPr>
              <a:t>http</a:t>
            </a:r>
            <a:r>
              <a:rPr lang="en-US" sz="1800" dirty="0">
                <a:hlinkClick r:id="rId6"/>
              </a:rPr>
              <a:t>://insidesearch.blogspot.com/</a:t>
            </a:r>
            <a:endParaRPr lang="bg-BG" sz="1800" dirty="0"/>
          </a:p>
          <a:p>
            <a:r>
              <a:rPr lang="en-US" sz="1800" dirty="0" smtClean="0">
                <a:hlinkClick r:id="rId7"/>
              </a:rPr>
              <a:t>http</a:t>
            </a:r>
            <a:r>
              <a:rPr lang="en-US" sz="1800" dirty="0">
                <a:hlinkClick r:id="rId7"/>
              </a:rPr>
              <a:t>://</a:t>
            </a:r>
            <a:r>
              <a:rPr lang="en-US" sz="1800" dirty="0" smtClean="0">
                <a:hlinkClick r:id="rId7"/>
              </a:rPr>
              <a:t>googleblog.blogspot.com/</a:t>
            </a:r>
            <a:endParaRPr lang="bg-BG" sz="1800" dirty="0" smtClean="0"/>
          </a:p>
          <a:p>
            <a:r>
              <a:rPr lang="en-US" sz="1800" dirty="0">
                <a:hlinkClick r:id="rId8"/>
              </a:rPr>
              <a:t>http://searchengines.bg</a:t>
            </a:r>
            <a:r>
              <a:rPr lang="en-US" sz="1800" dirty="0" smtClean="0">
                <a:hlinkClick r:id="rId8"/>
              </a:rPr>
              <a:t>/</a:t>
            </a:r>
            <a:endParaRPr lang="bg-BG" sz="1800" dirty="0" smtClean="0"/>
          </a:p>
          <a:p>
            <a:r>
              <a:rPr lang="en-US" sz="1800" dirty="0">
                <a:hlinkClick r:id="rId9"/>
              </a:rPr>
              <a:t>http://www.predpriemach.com/</a:t>
            </a:r>
            <a:endParaRPr lang="bg-BG" sz="1800" dirty="0" smtClean="0"/>
          </a:p>
          <a:p>
            <a:r>
              <a:rPr lang="en-US" sz="1800" dirty="0">
                <a:hlinkClick r:id="rId10"/>
              </a:rPr>
              <a:t>http://</a:t>
            </a:r>
            <a:r>
              <a:rPr lang="en-US" sz="1800" dirty="0" smtClean="0">
                <a:hlinkClick r:id="rId10"/>
              </a:rPr>
              <a:t>www.seomoz.org/blog</a:t>
            </a:r>
            <a:endParaRPr lang="bg-BG" sz="1800" dirty="0" smtClean="0"/>
          </a:p>
          <a:p>
            <a:r>
              <a:rPr lang="en-US" sz="1800" dirty="0">
                <a:hlinkClick r:id="rId11"/>
              </a:rPr>
              <a:t>http://www.mattcutts.com/blog</a:t>
            </a:r>
            <a:r>
              <a:rPr lang="en-US" sz="1800" dirty="0" smtClean="0">
                <a:hlinkClick r:id="rId11"/>
              </a:rPr>
              <a:t>/</a:t>
            </a:r>
            <a:r>
              <a:rPr lang="bg-BG" sz="1800" dirty="0" smtClean="0"/>
              <a:t>   </a:t>
            </a:r>
          </a:p>
          <a:p>
            <a:r>
              <a:rPr lang="en-US" sz="1800" dirty="0">
                <a:hlinkClick r:id="rId12"/>
              </a:rPr>
              <a:t>https://twitter.com/mattcutts</a:t>
            </a:r>
            <a:endParaRPr lang="bg-BG" sz="1800" dirty="0" smtClean="0"/>
          </a:p>
          <a:p>
            <a:r>
              <a:rPr lang="en-US" sz="1800" dirty="0">
                <a:hlinkClick r:id="rId13"/>
              </a:rPr>
              <a:t>http://www.theshortcutts.com/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933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790</Words>
  <Application>Microsoft Office PowerPoint</Application>
  <PresentationFormat>On-screen Show (4:3)</PresentationFormat>
  <Paragraphs>149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Създаване и оптимизация на уеб сайт. SEO за WordPress.</vt:lpstr>
      <vt:lpstr>Теодор Захариев</vt:lpstr>
      <vt:lpstr>Подходящ домейн</vt:lpstr>
      <vt:lpstr>Вътрешна структура на страниците</vt:lpstr>
      <vt:lpstr>Имена на страниците (url адресите)</vt:lpstr>
      <vt:lpstr>Дизайнът може да е красив, но не и с..</vt:lpstr>
      <vt:lpstr>Пример за добър дизайн </vt:lpstr>
      <vt:lpstr>Responsive design</vt:lpstr>
      <vt:lpstr>Източници на информация</vt:lpstr>
      <vt:lpstr>Перфектната SEO friendly страница</vt:lpstr>
      <vt:lpstr>Панда, Пингвин и веселият чичко</vt:lpstr>
      <vt:lpstr>Penguin update</vt:lpstr>
      <vt:lpstr>Panda Update</vt:lpstr>
      <vt:lpstr>Не дразнете пандата! Създавайте уникалано съдържание!</vt:lpstr>
      <vt:lpstr>И тя няма да ви се пречка!</vt:lpstr>
      <vt:lpstr>Системи за управление на съдържанието (CMS)</vt:lpstr>
      <vt:lpstr>PowerPoint Presentation</vt:lpstr>
      <vt:lpstr>Представяне</vt:lpstr>
      <vt:lpstr>Представяне</vt:lpstr>
      <vt:lpstr>Инсталация</vt:lpstr>
      <vt:lpstr>Влизаме в Superhosting клиентски профил -&gt; домейни управление</vt:lpstr>
      <vt:lpstr>Настройваме DNS</vt:lpstr>
      <vt:lpstr>Влизаме в Cpanel с данните от хостинга.</vt:lpstr>
      <vt:lpstr>Създаваме база данни</vt:lpstr>
      <vt:lpstr>Вече имаме база</vt:lpstr>
      <vt:lpstr>Създаваме потребител с парола.</vt:lpstr>
      <vt:lpstr>Свързваме потребителя с базата</vt:lpstr>
      <vt:lpstr>Задаваме права. В повечето случаи всички права.</vt:lpstr>
      <vt:lpstr>Изтегляме последна версия на WP от www.WordPress.org</vt:lpstr>
      <vt:lpstr>Качване с FTP</vt:lpstr>
      <vt:lpstr>PowerPoint Presentation</vt:lpstr>
      <vt:lpstr>Отваряте адреса на сайта в браузера и виждате следното съобщение</vt:lpstr>
      <vt:lpstr>PowerPoint Presentation</vt:lpstr>
      <vt:lpstr>PowerPoint Presentation</vt:lpstr>
      <vt:lpstr>Всичко е готово и натискаме Run the install.</vt:lpstr>
      <vt:lpstr>Избирате име на сайта, име и парола за админ панела на WP, реален имейл</vt:lpstr>
      <vt:lpstr>Всичко е готово. Остава само да се логнем в сайта.</vt:lpstr>
      <vt:lpstr>Първи стъпки</vt:lpstr>
      <vt:lpstr>Избор на тема</vt:lpstr>
      <vt:lpstr>Настойка на Permalinks</vt:lpstr>
      <vt:lpstr>WordPress SEO by Yoast</vt:lpstr>
      <vt:lpstr>PowerPoint Presentation</vt:lpstr>
      <vt:lpstr>Полезни ресурси</vt:lpstr>
      <vt:lpstr>Въпроси?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</dc:creator>
  <cp:lastModifiedBy>Aneliya Stoyanova</cp:lastModifiedBy>
  <cp:revision>48</cp:revision>
  <dcterms:created xsi:type="dcterms:W3CDTF">2006-08-16T00:00:00Z</dcterms:created>
  <dcterms:modified xsi:type="dcterms:W3CDTF">2013-05-22T06:47:36Z</dcterms:modified>
</cp:coreProperties>
</file>