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20" r:id="rId2"/>
    <p:sldId id="375" r:id="rId3"/>
    <p:sldId id="336" r:id="rId4"/>
    <p:sldId id="362" r:id="rId5"/>
    <p:sldId id="387" r:id="rId6"/>
    <p:sldId id="338" r:id="rId7"/>
    <p:sldId id="386" r:id="rId8"/>
    <p:sldId id="363" r:id="rId9"/>
    <p:sldId id="389" r:id="rId10"/>
    <p:sldId id="390" r:id="rId11"/>
    <p:sldId id="345" r:id="rId12"/>
    <p:sldId id="391" r:id="rId13"/>
    <p:sldId id="392" r:id="rId14"/>
    <p:sldId id="393" r:id="rId15"/>
    <p:sldId id="380" r:id="rId16"/>
    <p:sldId id="394" r:id="rId17"/>
    <p:sldId id="370" r:id="rId18"/>
    <p:sldId id="372" r:id="rId19"/>
    <p:sldId id="373" r:id="rId20"/>
    <p:sldId id="354" r:id="rId21"/>
    <p:sldId id="333" r:id="rId22"/>
  </p:sldIdLst>
  <p:sldSz cx="9144000" cy="6858000" type="screen4x3"/>
  <p:notesSz cx="6881813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>
        <p:scale>
          <a:sx n="114" d="100"/>
          <a:sy n="114" d="100"/>
        </p:scale>
        <p:origin x="-83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://telerikacadem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://forums.academy.telerik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jpeg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questions/front-end-development/js-framework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software-technologies/javascript-framework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1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8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ivaylo.bgcod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content.w3avenue.com/2009/libraries-frameworks/list-of-really-useful-javascript-libraries/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7845" y="4560685"/>
            <a:ext cx="3810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04800" y="1808355"/>
            <a:ext cx="8534400" cy="152400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SPA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412320" y="3361684"/>
            <a:ext cx="8404302" cy="569120"/>
          </a:xfrm>
        </p:spPr>
        <p:txBody>
          <a:bodyPr/>
          <a:lstStyle/>
          <a:p>
            <a:r>
              <a:rPr lang="en-US" dirty="0" smtClean="0"/>
              <a:t>JS Frameworks Course Program, Evaluation, Exams</a:t>
            </a:r>
            <a:endParaRPr lang="en-US" dirty="0"/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380474"/>
            <a:ext cx="1748464" cy="190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 descr="http://media.cmgdigital.com/shared/img/news/documents/2012/03/12/text-x-javascript-icon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591" t="3411" r="11138" b="3863"/>
          <a:stretch/>
        </p:blipFill>
        <p:spPr bwMode="auto">
          <a:xfrm>
            <a:off x="641701" y="1022709"/>
            <a:ext cx="1061607" cy="12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600" y="410415"/>
            <a:ext cx="3862388" cy="1877471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first season of </a:t>
            </a:r>
            <a:br>
              <a:rPr lang="en-US" dirty="0" smtClean="0"/>
            </a:br>
            <a:r>
              <a:rPr lang="en-US" dirty="0" smtClean="0"/>
              <a:t>Telerik Software </a:t>
            </a:r>
            <a:r>
              <a:rPr lang="en-US" dirty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56882" y="1295400"/>
            <a:ext cx="1790432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0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80496"/>
            <a:ext cx="7086600" cy="1029508"/>
          </a:xfrm>
        </p:spPr>
        <p:txBody>
          <a:bodyPr/>
          <a:lstStyle/>
          <a:p>
            <a:r>
              <a:rPr lang="en-US" dirty="0" smtClean="0"/>
              <a:t>JavaScript SPA –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43196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/>
              <a:t>Peer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12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6000" y="145071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306324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0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now on you should check your presence on the barcode reader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 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3962400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0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Same Email!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Please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same email </a:t>
            </a:r>
            <a:r>
              <a:rPr lang="en-US" dirty="0" smtClean="0"/>
              <a:t>address in: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2"/>
              </a:rPr>
              <a:t>http://telerikacademy.com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3"/>
              </a:rPr>
              <a:t>http://bgcoder.com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4"/>
              </a:rPr>
              <a:t>http://forums.academy.telerik.com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Otherwise your score could be incorrectly</a:t>
            </a:r>
            <a:r>
              <a:rPr lang="en-US" dirty="0"/>
              <a:t> </a:t>
            </a:r>
            <a:r>
              <a:rPr lang="en-US" dirty="0" smtClean="0"/>
              <a:t>calculated!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194" name="Picture 2" descr="email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51222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mail, envelope, green, mail, newslett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491242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chtung, alert, attention, exclamation, warn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49767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8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JS SPA </a:t>
            </a:r>
            <a:r>
              <a:rPr lang="en-US" dirty="0" smtClean="0"/>
              <a:t>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99904"/>
            <a:ext cx="8077200" cy="86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forums.academy.telerik.com/questions/front-end-development/javascript-frameworks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academy.telerik.com/student-courses/software-technologies/javascript-frameworks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telerikacademy.com/Courses/Courses/Details/110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400" y="3505200"/>
            <a:ext cx="2857076" cy="180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JavaScript </a:t>
            </a:r>
            <a:r>
              <a:rPr lang="en-US" dirty="0" smtClean="0"/>
              <a:t>SPA Course Program</a:t>
            </a:r>
          </a:p>
          <a:p>
            <a:r>
              <a:rPr lang="en-US" dirty="0" smtClean="0"/>
              <a:t>The Trainers Team</a:t>
            </a:r>
            <a:endParaRPr lang="en-US" dirty="0" smtClean="0"/>
          </a:p>
          <a:p>
            <a:r>
              <a:rPr lang="en-US" dirty="0" smtClean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124200"/>
            <a:ext cx="2857988" cy="280921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TcbTBzyDVuEkE9YmQGRuCwcAp0_hJ2Uk3e8Kn3JpiZBUUnur9kx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31" y="1143000"/>
            <a:ext cx="2079771" cy="1780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hacalibrary.com/sp/assets/fckuserfiles/databases(2)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1301" y="12192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162800" cy="160020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SPA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183355" y="762000"/>
            <a:ext cx="8686800" cy="5486400"/>
          </a:xfrm>
        </p:spPr>
        <p:txBody>
          <a:bodyPr/>
          <a:lstStyle/>
          <a:p>
            <a:r>
              <a:rPr lang="en-US" dirty="0" smtClean="0"/>
              <a:t>A consequence of three web courses</a:t>
            </a:r>
          </a:p>
          <a:p>
            <a:pPr lvl="1"/>
            <a:r>
              <a:rPr lang="en-US" dirty="0" smtClean="0"/>
              <a:t>JavaScript </a:t>
            </a:r>
            <a:r>
              <a:rPr lang="en-US" dirty="0" smtClean="0"/>
              <a:t>SPA</a:t>
            </a:r>
            <a:endParaRPr lang="en-US" dirty="0" smtClean="0"/>
          </a:p>
          <a:p>
            <a:pPr lvl="2"/>
            <a:r>
              <a:rPr lang="en-US" dirty="0" smtClean="0"/>
              <a:t>Building client SPA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err="1" smtClean="0"/>
              <a:t>NodeJS</a:t>
            </a:r>
            <a:endParaRPr lang="en-US" dirty="0" smtClean="0"/>
          </a:p>
          <a:p>
            <a:pPr lvl="2"/>
            <a:r>
              <a:rPr lang="en-US" dirty="0" smtClean="0"/>
              <a:t>Building data-driven Web applications</a:t>
            </a:r>
            <a:endParaRPr lang="en-US" dirty="0" smtClean="0"/>
          </a:p>
          <a:p>
            <a:pPr lvl="1"/>
            <a:r>
              <a:rPr lang="en-US" dirty="0" smtClean="0"/>
              <a:t>ASP.NET Web forms</a:t>
            </a:r>
          </a:p>
          <a:p>
            <a:pPr lvl="2"/>
            <a:r>
              <a:rPr lang="en-US" dirty="0" smtClean="0"/>
              <a:t>Building data-driven Web applications</a:t>
            </a:r>
          </a:p>
          <a:p>
            <a:pPr lvl="1"/>
            <a:r>
              <a:rPr lang="en-US" dirty="0" smtClean="0"/>
              <a:t>ASP.NET MVC</a:t>
            </a:r>
          </a:p>
          <a:p>
            <a:pPr lvl="2"/>
            <a:r>
              <a:rPr lang="en-US" dirty="0"/>
              <a:t>Building </a:t>
            </a:r>
            <a:r>
              <a:rPr lang="en-US" dirty="0" smtClean="0"/>
              <a:t>data-driven Web applications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925104"/>
            <a:ext cx="1822704" cy="188489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7040423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158" y="3158192"/>
            <a:ext cx="3810000" cy="2252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457" y="914400"/>
            <a:ext cx="3810000" cy="22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5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SPA –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JavaScript Frameworks?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JS SPA </a:t>
            </a:r>
            <a:r>
              <a:rPr lang="en-US" dirty="0"/>
              <a:t>Course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2192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err="1" smtClean="0"/>
              <a:t>AngularJS</a:t>
            </a:r>
            <a:endParaRPr lang="en-US" dirty="0" smtClean="0"/>
          </a:p>
          <a:p>
            <a:pPr marL="862013" lvl="1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dirty="0" smtClean="0"/>
              <a:t>Controllers</a:t>
            </a:r>
          </a:p>
          <a:p>
            <a:pPr marL="862013" lvl="1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dirty="0" smtClean="0"/>
              <a:t>Views</a:t>
            </a:r>
          </a:p>
          <a:p>
            <a:pPr marL="862013" lvl="1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dirty="0" smtClean="0"/>
              <a:t>R</a:t>
            </a:r>
            <a:r>
              <a:rPr lang="en-US" dirty="0" smtClean="0"/>
              <a:t>outing</a:t>
            </a:r>
          </a:p>
          <a:p>
            <a:pPr marL="862013" lvl="1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A</a:t>
            </a:r>
            <a:r>
              <a:rPr lang="en-US" dirty="0" smtClean="0"/>
              <a:t>pp </a:t>
            </a:r>
            <a:r>
              <a:rPr lang="en-US" dirty="0" smtClean="0"/>
              <a:t>life cycle</a:t>
            </a:r>
          </a:p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err="1" smtClean="0"/>
              <a:t>KendoUI</a:t>
            </a:r>
            <a:r>
              <a:rPr lang="en-US" dirty="0" smtClean="0"/>
              <a:t> </a:t>
            </a:r>
            <a:endParaRPr lang="en-US" dirty="0" smtClean="0"/>
          </a:p>
          <a:p>
            <a:pPr marL="862013" lvl="1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dirty="0" smtClean="0"/>
              <a:t>Live demo</a:t>
            </a: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694248">
            <a:off x="5840934" y="1656325"/>
            <a:ext cx="1924688" cy="1295400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lker.com/cliparts/1/4/4/3/1242798397750262165Orange_lambda.svg.hi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3823" y="4848138"/>
            <a:ext cx="95735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/>
            <a:r>
              <a:rPr lang="en-US" dirty="0"/>
              <a:t>Graduate 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/>
            <a:r>
              <a:rPr lang="en-US" dirty="0" smtClean="0"/>
              <a:t>Mathematical competitions contestant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</a:p>
          <a:p>
            <a:pPr lvl="1"/>
            <a:r>
              <a:rPr lang="en-US" dirty="0" smtClean="0">
                <a:hlinkClick r:id="rId2"/>
              </a:rPr>
              <a:t>http://ivaylo.bgcoder.com</a:t>
            </a:r>
          </a:p>
          <a:p>
            <a:pPr marL="3571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19200"/>
            <a:ext cx="1857613" cy="2293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58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1745</TotalTime>
  <Words>468</Words>
  <Application>Microsoft Office PowerPoint</Application>
  <PresentationFormat>On-screen Show (4:3)</PresentationFormat>
  <Paragraphs>141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Telerik Academy</vt:lpstr>
      <vt:lpstr>JavaScript SPA</vt:lpstr>
      <vt:lpstr>Table of Contents</vt:lpstr>
      <vt:lpstr>JavaScript SPA</vt:lpstr>
      <vt:lpstr>What's Coming Next?</vt:lpstr>
      <vt:lpstr>What's Coming Next?</vt:lpstr>
      <vt:lpstr>JavaScript SPA – Program</vt:lpstr>
      <vt:lpstr>The JS SPA Course Program</vt:lpstr>
      <vt:lpstr>The Trainers Team</vt:lpstr>
      <vt:lpstr>Trainers Team (1)</vt:lpstr>
      <vt:lpstr>Trainers Team (2)</vt:lpstr>
      <vt:lpstr>Evaluation </vt:lpstr>
      <vt:lpstr>JavaScript SPA – Evaluation</vt:lpstr>
      <vt:lpstr>Pass / Excellence / Fail Criteria</vt:lpstr>
      <vt:lpstr>Homework Peer Reviews</vt:lpstr>
      <vt:lpstr>Check Your Presence</vt:lpstr>
      <vt:lpstr>Use the Same Email!</vt:lpstr>
      <vt:lpstr>Resources</vt:lpstr>
      <vt:lpstr>Course Web Site &amp; Forums</vt:lpstr>
      <vt:lpstr>Telerik Integrated Learning System (TILS)</vt:lpstr>
      <vt:lpstr>JavaScript Frameworks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Libraries &amp; Frameworks - Course Intro</dc:title>
  <dc:subject>Telerik Software Academy</dc:subject>
  <dc:creator>Svetlin Nakov</dc:creator>
  <cp:keywords>JS, JavaScript, libraries, frameworks, telerik academy, free, course</cp:keywords>
  <cp:lastModifiedBy>Ivaylo Kenov</cp:lastModifiedBy>
  <cp:revision>635</cp:revision>
  <dcterms:created xsi:type="dcterms:W3CDTF">2007-12-08T16:03:35Z</dcterms:created>
  <dcterms:modified xsi:type="dcterms:W3CDTF">2014-09-23T16:15:18Z</dcterms:modified>
  <cp:category>software engineering</cp:category>
</cp:coreProperties>
</file>