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74" r:id="rId7"/>
    <p:sldId id="282" r:id="rId8"/>
    <p:sldId id="283" r:id="rId9"/>
    <p:sldId id="275" r:id="rId10"/>
    <p:sldId id="279" r:id="rId11"/>
    <p:sldId id="280" r:id="rId12"/>
    <p:sldId id="284" r:id="rId13"/>
    <p:sldId id="281" r:id="rId14"/>
    <p:sldId id="266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120" d="100"/>
          <a:sy n="120" d="100"/>
        </p:scale>
        <p:origin x="-6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6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18C5A7-B37D-47D7-832A-A075864F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1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18C5A7-B37D-47D7-832A-A075864F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9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15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123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webstorm/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://angular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14.png"/><Relationship Id="rId4" Type="http://schemas.openxmlformats.org/officeDocument/2006/relationships/hyperlink" Target="http://nodejs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-see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pendency_injection" TargetMode="External"/><Relationship Id="rId2" Type="http://schemas.openxmlformats.org/officeDocument/2006/relationships/hyperlink" Target="http://docs.angularjs.org/guide/scop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mcunningham/AngularJS-Learning" TargetMode="External"/><Relationship Id="rId2" Type="http://schemas.openxmlformats.org/officeDocument/2006/relationships/hyperlink" Target="http://docs.angularjs.org/ap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i9MHigUZKEM" TargetMode="External"/><Relationship Id="rId4" Type="http://schemas.openxmlformats.org/officeDocument/2006/relationships/hyperlink" Target="http://fastandfluid.com/publicdownloads/AngularJSIn60MinutesIsh_DanWahlin_May2013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07666" y="2409245"/>
            <a:ext cx="7979134" cy="883712"/>
          </a:xfrm>
        </p:spPr>
        <p:txBody>
          <a:bodyPr/>
          <a:lstStyle/>
          <a:p>
            <a:r>
              <a:rPr lang="en-US" dirty="0" smtClean="0"/>
              <a:t>Introduction to AngularJS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super-heroic JavaScript Framework</a:t>
            </a:r>
            <a:endParaRPr lang="en-US" dirty="0"/>
          </a:p>
        </p:txBody>
      </p:sp>
      <p:pic>
        <p:nvPicPr>
          <p:cNvPr id="1026" name="Picture 2" descr="http://angularjs.org/img/AngularJS-lar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5" t="-15523" r="-4555" b="-15523"/>
          <a:stretch/>
        </p:blipFill>
        <p:spPr bwMode="auto">
          <a:xfrm>
            <a:off x="4056933" y="4736768"/>
            <a:ext cx="4867330" cy="1648442"/>
          </a:xfrm>
          <a:prstGeom prst="roundRect">
            <a:avLst>
              <a:gd name="adj" fmla="val 4957"/>
            </a:avLst>
          </a:prstGeom>
          <a:solidFill>
            <a:srgbClr val="FFFFFF"/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66" y="56651"/>
            <a:ext cx="2782750" cy="2150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21791" t="22012" r="21791" b="22012"/>
          <a:stretch/>
        </p:blipFill>
        <p:spPr>
          <a:xfrm>
            <a:off x="1000626" y="229960"/>
            <a:ext cx="3477726" cy="2458698"/>
          </a:xfrm>
          <a:prstGeom prst="rect">
            <a:avLst/>
          </a:prstGeom>
          <a:effectLst>
            <a:glow rad="139700">
              <a:schemeClr val="tx2">
                <a:lumMod val="75000"/>
                <a:alpha val="40000"/>
              </a:schemeClr>
            </a:glow>
          </a:effec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0" y="5048342"/>
            <a:ext cx="4090987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0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0162" y="1407431"/>
            <a:ext cx="8686800" cy="5299493"/>
          </a:xfrm>
        </p:spPr>
        <p:txBody>
          <a:bodyPr/>
          <a:lstStyle/>
          <a:p>
            <a:r>
              <a:rPr lang="en-US" dirty="0" smtClean="0"/>
              <a:t>We will use: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hlinkClick r:id="rId2"/>
              </a:rPr>
              <a:t>AngularJS</a:t>
            </a:r>
            <a:r>
              <a:rPr lang="en-US" dirty="0"/>
              <a:t> </a:t>
            </a:r>
            <a:r>
              <a:rPr lang="en-US" dirty="0" smtClean="0"/>
              <a:t>1.3.0-rc.2 </a:t>
            </a:r>
            <a:r>
              <a:rPr lang="en-US" dirty="0" smtClean="0"/>
              <a:t>(latest version)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Command Prompt </a:t>
            </a:r>
            <a:r>
              <a:rPr lang="en-US" dirty="0" smtClean="0"/>
              <a:t>(for server purposes)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hlinkClick r:id="rId3"/>
              </a:rPr>
              <a:t>WebStorm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(you can use any IDE)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hlinkClick r:id="rId4"/>
              </a:rPr>
              <a:t>NodeJS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(server-side technology)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146" name="Picture 2" descr="https://digitalfireflymarketing.com/sites/default/files/nodejs_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190" y="4814435"/>
            <a:ext cx="2713121" cy="13900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confluence.jetbrains.com/download/attachments/51943829/webstorm_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86" y="5317969"/>
            <a:ext cx="2969287" cy="88649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luisfarzati.github.io/angulartics/images/angularj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78" y="4649380"/>
            <a:ext cx="1622703" cy="172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1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Seed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4261" y="1017818"/>
            <a:ext cx="8686800" cy="5299493"/>
          </a:xfrm>
        </p:spPr>
        <p:txBody>
          <a:bodyPr/>
          <a:lstStyle/>
          <a:p>
            <a:r>
              <a:rPr lang="en-US" dirty="0" smtClean="0"/>
              <a:t>What is Angular Seed:</a:t>
            </a:r>
          </a:p>
          <a:p>
            <a:pPr lvl="1"/>
            <a:r>
              <a:rPr lang="en-US" dirty="0" smtClean="0"/>
              <a:t>Official starting point template</a:t>
            </a:r>
          </a:p>
          <a:p>
            <a:pPr lvl="1"/>
            <a:r>
              <a:rPr lang="en-US" dirty="0" smtClean="0"/>
              <a:t>Works for small startup applications</a:t>
            </a:r>
          </a:p>
          <a:p>
            <a:pPr lvl="1"/>
            <a:r>
              <a:rPr lang="en-US" dirty="0" smtClean="0"/>
              <a:t>It has good organization and architecture</a:t>
            </a:r>
          </a:p>
          <a:p>
            <a:pPr lvl="1"/>
            <a:r>
              <a:rPr lang="en-US" dirty="0" smtClean="0"/>
              <a:t>Comes with basic server (NodeJS)</a:t>
            </a:r>
          </a:p>
          <a:p>
            <a:pPr lvl="1"/>
            <a:r>
              <a:rPr lang="en-US" dirty="0"/>
              <a:t>Get it from: </a:t>
            </a:r>
            <a:r>
              <a:rPr lang="en-US" dirty="0">
                <a:hlinkClick r:id="rId2"/>
              </a:rPr>
              <a:t>https://github.com/angular/angular-seed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1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Seed Modification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6550" y="1638020"/>
            <a:ext cx="8686800" cy="5299493"/>
          </a:xfrm>
        </p:spPr>
        <p:txBody>
          <a:bodyPr/>
          <a:lstStyle/>
          <a:p>
            <a:r>
              <a:rPr lang="en-US" dirty="0" smtClean="0"/>
              <a:t>Modify Angular Seed</a:t>
            </a:r>
          </a:p>
          <a:p>
            <a:pPr lvl="1"/>
            <a:r>
              <a:rPr lang="en-US" dirty="0" smtClean="0"/>
              <a:t>Remove not-needed files</a:t>
            </a:r>
          </a:p>
          <a:p>
            <a:pPr lvl="1"/>
            <a:r>
              <a:rPr lang="en-US" dirty="0" smtClean="0"/>
              <a:t>Add jQuery, UnderScore.js, Bootstrap</a:t>
            </a:r>
          </a:p>
          <a:p>
            <a:pPr lvl="1"/>
            <a:r>
              <a:rPr lang="en-US" dirty="0" smtClean="0"/>
              <a:t>Get server ready</a:t>
            </a:r>
          </a:p>
          <a:p>
            <a:pPr lvl="1"/>
            <a:r>
              <a:rPr lang="en-US" dirty="0" smtClean="0"/>
              <a:t>Add folder for Controllers</a:t>
            </a:r>
            <a:r>
              <a:rPr lang="en-US" smtClean="0"/>
              <a:t>, Directives,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0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7551" y="1516049"/>
            <a:ext cx="7924800" cy="685800"/>
          </a:xfrm>
        </p:spPr>
        <p:txBody>
          <a:bodyPr/>
          <a:lstStyle/>
          <a:p>
            <a:r>
              <a:rPr lang="en-US" dirty="0" smtClean="0"/>
              <a:t>Modules and </a:t>
            </a:r>
            <a:r>
              <a:rPr lang="en-US" dirty="0" err="1" smtClean="0"/>
              <a:t>ngApp</a:t>
            </a:r>
            <a:endParaRPr lang="en-US" dirty="0"/>
          </a:p>
        </p:txBody>
      </p:sp>
      <p:pic>
        <p:nvPicPr>
          <p:cNvPr id="7170" name="Picture 2" descr="http://websiteexpert.com/wp-content/uploads/Website-Expert-Modu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873" y="2486728"/>
            <a:ext cx="3295650" cy="329565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Modules and </a:t>
            </a:r>
            <a:r>
              <a:rPr lang="en-US" dirty="0" err="1" smtClean="0"/>
              <a:t>ngApp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759456"/>
          </a:xfrm>
        </p:spPr>
        <p:txBody>
          <a:bodyPr/>
          <a:lstStyle/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Like different applications</a:t>
            </a:r>
          </a:p>
          <a:p>
            <a:pPr lvl="1"/>
            <a:r>
              <a:rPr lang="en-US" dirty="0" smtClean="0"/>
              <a:t>Used only where needed in the HTML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035705"/>
            <a:ext cx="8077200" cy="646331"/>
          </a:xfrm>
        </p:spPr>
        <p:txBody>
          <a:bodyPr/>
          <a:lstStyle/>
          <a:p>
            <a:r>
              <a:rPr lang="en-US" sz="1800" dirty="0" smtClean="0"/>
              <a:t>// JavaScript</a:t>
            </a:r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myApp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 smtClean="0"/>
              <a:t>angular.module</a:t>
            </a:r>
            <a:r>
              <a:rPr lang="en-US" sz="1800" dirty="0"/>
              <a:t>(</a:t>
            </a:r>
            <a:r>
              <a:rPr lang="en-US" sz="1800" dirty="0" smtClean="0"/>
              <a:t>'</a:t>
            </a:r>
            <a:r>
              <a:rPr lang="en-US" sz="1800" dirty="0" err="1" smtClean="0"/>
              <a:t>myApp</a:t>
            </a:r>
            <a:r>
              <a:rPr lang="en-US" sz="1800" dirty="0" smtClean="0"/>
              <a:t>', </a:t>
            </a:r>
            <a:r>
              <a:rPr lang="en-US" sz="1800" dirty="0"/>
              <a:t>[</a:t>
            </a:r>
            <a:r>
              <a:rPr lang="en-US" sz="1800" dirty="0" smtClean="0"/>
              <a:t>'dep_1', 'dep_2']);</a:t>
            </a:r>
            <a:endParaRPr lang="en-US" sz="1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4059222"/>
            <a:ext cx="8077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// HTML</a:t>
            </a:r>
          </a:p>
          <a:p>
            <a:r>
              <a:rPr lang="en-US" sz="1800" dirty="0" smtClean="0"/>
              <a:t>&lt;</a:t>
            </a:r>
            <a:r>
              <a:rPr lang="en-US" sz="1800" dirty="0"/>
              <a:t>div ng-app</a:t>
            </a:r>
            <a:r>
              <a:rPr lang="en-US" sz="1800" dirty="0" smtClean="0"/>
              <a:t>="</a:t>
            </a:r>
            <a:r>
              <a:rPr lang="en-US" sz="1800" dirty="0" err="1" smtClean="0"/>
              <a:t>myApp</a:t>
            </a:r>
            <a:r>
              <a:rPr lang="en-US" sz="1800" dirty="0" smtClean="0"/>
              <a:t>"&gt;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&lt;div ng-controller="</a:t>
            </a:r>
            <a:r>
              <a:rPr lang="en-US" sz="1800" dirty="0" err="1" smtClean="0"/>
              <a:t>myController</a:t>
            </a:r>
            <a:r>
              <a:rPr lang="en-US" sz="1800" dirty="0" smtClean="0"/>
              <a:t>"&gt;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&lt;h1&gt;{{header}}&lt;/h1&gt;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&lt;/div&gt;</a:t>
            </a:r>
          </a:p>
          <a:p>
            <a:r>
              <a:rPr lang="en-US" sz="1800" dirty="0" smtClean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58132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0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460" y="1321242"/>
            <a:ext cx="8686800" cy="57912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What, why, who and how?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Resources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Hello World application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Where </a:t>
            </a:r>
            <a:r>
              <a:rPr lang="en-US" dirty="0" smtClean="0"/>
              <a:t>to start – Angular Seed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Modules and </a:t>
            </a:r>
            <a:r>
              <a:rPr lang="en-US" dirty="0" err="1" smtClean="0"/>
              <a:t>ngApp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1649" y="1253656"/>
            <a:ext cx="7924800" cy="685800"/>
          </a:xfrm>
        </p:spPr>
        <p:txBody>
          <a:bodyPr/>
          <a:lstStyle/>
          <a:p>
            <a:r>
              <a:rPr lang="en-US" dirty="0" smtClean="0"/>
              <a:t>What, why, who and how?</a:t>
            </a:r>
            <a:endParaRPr lang="en-US" dirty="0"/>
          </a:p>
        </p:txBody>
      </p:sp>
      <p:pic>
        <p:nvPicPr>
          <p:cNvPr id="1026" name="Picture 2" descr="http://www.cavstheblog.com/wp-content/uploads/2012/06/What-why-how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67" y="2213445"/>
            <a:ext cx="4762500" cy="35718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1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What, why, who and how?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4502" y="1797047"/>
            <a:ext cx="8686800" cy="5299493"/>
          </a:xfrm>
        </p:spPr>
        <p:txBody>
          <a:bodyPr/>
          <a:lstStyle/>
          <a:p>
            <a:r>
              <a:rPr lang="en-US" dirty="0" smtClean="0"/>
              <a:t>MV*-based JavaScript framework</a:t>
            </a:r>
          </a:p>
          <a:p>
            <a:pPr lvl="1"/>
            <a:r>
              <a:rPr lang="en-US" dirty="0" smtClean="0"/>
              <a:t>Model – represents data</a:t>
            </a:r>
          </a:p>
          <a:p>
            <a:pPr lvl="1"/>
            <a:r>
              <a:rPr lang="en-US" dirty="0" smtClean="0"/>
              <a:t>View – represents information to the user</a:t>
            </a:r>
          </a:p>
          <a:p>
            <a:pPr lvl="1"/>
            <a:r>
              <a:rPr lang="en-US" dirty="0" smtClean="0"/>
              <a:t>* - can be controller, presenter, view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4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What, why, who and how?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1001916"/>
            <a:ext cx="8686800" cy="5299493"/>
          </a:xfrm>
        </p:spPr>
        <p:txBody>
          <a:bodyPr/>
          <a:lstStyle/>
          <a:p>
            <a:r>
              <a:rPr lang="en-US" dirty="0" smtClean="0"/>
              <a:t>Angular JS features:</a:t>
            </a:r>
          </a:p>
          <a:p>
            <a:pPr lvl="1"/>
            <a:r>
              <a:rPr lang="en-US" dirty="0" smtClean="0"/>
              <a:t>MV*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Comprehensive</a:t>
            </a:r>
          </a:p>
          <a:p>
            <a:pPr lvl="1"/>
            <a:r>
              <a:rPr lang="en-US" dirty="0" smtClean="0"/>
              <a:t>Testable</a:t>
            </a:r>
          </a:p>
          <a:p>
            <a:pPr lvl="1"/>
            <a:r>
              <a:rPr lang="en-US" dirty="0" smtClean="0"/>
              <a:t>Extends HTML</a:t>
            </a:r>
          </a:p>
          <a:p>
            <a:pPr lvl="1"/>
            <a:r>
              <a:rPr lang="en-US" dirty="0" smtClean="0"/>
              <a:t>Forward Thinking</a:t>
            </a:r>
          </a:p>
          <a:p>
            <a:pPr marL="357188" lvl="1" indent="0">
              <a:buNone/>
            </a:pPr>
            <a:endParaRPr lang="en-US" dirty="0"/>
          </a:p>
        </p:txBody>
      </p:sp>
      <p:pic>
        <p:nvPicPr>
          <p:cNvPr id="2050" name="Picture 2" descr="http://www.humasolutions.com/wp-content/uploads/2013/11/AngularJS-featur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41" y="1886129"/>
            <a:ext cx="4089811" cy="2876702"/>
          </a:xfrm>
          <a:prstGeom prst="roundRect">
            <a:avLst>
              <a:gd name="adj" fmla="val 78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7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What, why, who and how?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4259" y="715669"/>
            <a:ext cx="8686800" cy="5299493"/>
          </a:xfrm>
        </p:spPr>
        <p:txBody>
          <a:bodyPr/>
          <a:lstStyle/>
          <a:p>
            <a:r>
              <a:rPr lang="en-US" dirty="0" smtClean="0"/>
              <a:t>Angular JS architecture:</a:t>
            </a:r>
          </a:p>
          <a:p>
            <a:pPr lvl="1"/>
            <a:r>
              <a:rPr lang="en-US" dirty="0" smtClean="0"/>
              <a:t>Two-way binding</a:t>
            </a:r>
          </a:p>
          <a:p>
            <a:pPr lvl="1"/>
            <a:r>
              <a:rPr lang="en-US" dirty="0" smtClean="0">
                <a:hlinkClick r:id="rId2"/>
              </a:rPr>
              <a:t>Dirty checking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Dependency injection</a:t>
            </a:r>
            <a:endParaRPr lang="en-US" dirty="0" smtClean="0"/>
          </a:p>
          <a:p>
            <a:r>
              <a:rPr lang="en-US" dirty="0" smtClean="0"/>
              <a:t>Angular components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Views / Directives</a:t>
            </a:r>
          </a:p>
          <a:p>
            <a:pPr marL="357188" lvl="1" indent="0">
              <a:buNone/>
            </a:pPr>
            <a:endParaRPr lang="en-US" dirty="0"/>
          </a:p>
        </p:txBody>
      </p:sp>
      <p:pic>
        <p:nvPicPr>
          <p:cNvPr id="3074" name="Picture 2" descr="http://www.prettywith.com/blog/wp-content/uploads/2013/10/need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4398" flipH="1">
            <a:off x="6603432" y="1037287"/>
            <a:ext cx="1834139" cy="275548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thetrafficpolice.com/wp-content/uploads/2013/10/banner-services-larg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290" y="4746929"/>
            <a:ext cx="3665552" cy="137458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17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54300" y="1110533"/>
            <a:ext cx="7924800" cy="68580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4098" name="Picture 2" descr="http://digitalphilippines.net/wp-content/uploads/2013/04/resour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450" y="2149487"/>
            <a:ext cx="4762500" cy="317182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79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882646"/>
            <a:ext cx="8686800" cy="5299493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http://angularjs.org/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docs.angularjs.org/api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https://github.com/jmcunningham/AngularJS-Learning</a:t>
            </a:r>
            <a:endParaRPr lang="en-US" dirty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fastandfluid.com/publicdownloads/AngularJSIn60MinutesIsh_DanWahlin_May2013.pdf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https://www.youtube.com/watch?v=i9MHigUZKEM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World Application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00811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2529</TotalTime>
  <Words>303</Words>
  <Application>Microsoft Office PowerPoint</Application>
  <PresentationFormat>On-screen Show (4:3)</PresentationFormat>
  <Paragraphs>74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Telerik Academy</vt:lpstr>
      <vt:lpstr>Introduction to AngularJS</vt:lpstr>
      <vt:lpstr>Table of Contents</vt:lpstr>
      <vt:lpstr>What, why, who and how?</vt:lpstr>
      <vt:lpstr>What, why, who and how?</vt:lpstr>
      <vt:lpstr>What, why, who and how?</vt:lpstr>
      <vt:lpstr>What, why, who and how?</vt:lpstr>
      <vt:lpstr>Resources</vt:lpstr>
      <vt:lpstr>Resources</vt:lpstr>
      <vt:lpstr>Hello World Application</vt:lpstr>
      <vt:lpstr>Tools</vt:lpstr>
      <vt:lpstr>Angular Seed</vt:lpstr>
      <vt:lpstr>Angular Seed Modification</vt:lpstr>
      <vt:lpstr>Modules and ngApp</vt:lpstr>
      <vt:lpstr>Angular Modules and ngApp</vt:lpstr>
      <vt:lpstr>AngularJS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Ivaylo Kenov</cp:lastModifiedBy>
  <cp:revision>366</cp:revision>
  <dcterms:created xsi:type="dcterms:W3CDTF">2013-08-27T10:58:23Z</dcterms:created>
  <dcterms:modified xsi:type="dcterms:W3CDTF">2014-09-23T16:29:14Z</dcterms:modified>
</cp:coreProperties>
</file>