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73" r:id="rId5"/>
    <p:sldId id="293" r:id="rId6"/>
    <p:sldId id="294" r:id="rId7"/>
    <p:sldId id="278" r:id="rId8"/>
    <p:sldId id="274" r:id="rId9"/>
    <p:sldId id="276" r:id="rId10"/>
    <p:sldId id="277" r:id="rId11"/>
    <p:sldId id="295" r:id="rId12"/>
    <p:sldId id="279" r:id="rId13"/>
    <p:sldId id="280" r:id="rId14"/>
    <p:sldId id="281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120" d="100"/>
          <a:sy n="120" d="100"/>
        </p:scale>
        <p:origin x="-6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88359-502C-4A19-8FC1-82D36C7BB47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A1D7B-5991-461F-B543-E84EBE4C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6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1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12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7666" y="2409245"/>
            <a:ext cx="7979134" cy="883712"/>
          </a:xfrm>
        </p:spPr>
        <p:txBody>
          <a:bodyPr/>
          <a:lstStyle/>
          <a:p>
            <a:r>
              <a:rPr lang="en-US" dirty="0" smtClean="0"/>
              <a:t>Controllers and Markup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 Basics</a:t>
            </a: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5" t="-15523" r="-4555" b="-15523"/>
          <a:stretch/>
        </p:blipFill>
        <p:spPr bwMode="auto">
          <a:xfrm>
            <a:off x="4056933" y="4736768"/>
            <a:ext cx="4867330" cy="1648442"/>
          </a:xfrm>
          <a:prstGeom prst="roundRect">
            <a:avLst>
              <a:gd name="adj" fmla="val 4957"/>
            </a:avLst>
          </a:prstGeom>
          <a:solidFill>
            <a:srgbClr val="FFFFFF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66" y="56651"/>
            <a:ext cx="2782750" cy="2150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1791" t="22012" r="21791" b="22012"/>
          <a:stretch/>
        </p:blipFill>
        <p:spPr>
          <a:xfrm>
            <a:off x="1000626" y="229960"/>
            <a:ext cx="3477726" cy="2458698"/>
          </a:xfrm>
          <a:prstGeom prst="rect">
            <a:avLst/>
          </a:prstGeom>
          <a:effectLst>
            <a:glow rad="139700">
              <a:schemeClr val="tx2">
                <a:lumMod val="75000"/>
                <a:alpha val="40000"/>
              </a:schemeClr>
            </a:glow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0" y="5048342"/>
            <a:ext cx="40909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0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357" y="683865"/>
            <a:ext cx="8686800" cy="5299493"/>
          </a:xfrm>
        </p:spPr>
        <p:txBody>
          <a:bodyPr/>
          <a:lstStyle/>
          <a:p>
            <a:r>
              <a:rPr lang="en-US" dirty="0" smtClean="0"/>
              <a:t>Other Directives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813" y="1300666"/>
            <a:ext cx="73152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ngDisabled // disables an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ngChecked // checks an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ngMultiple // used with select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ngReadonly // can't be changed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ngSelected // selected option from select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ngForm // allows nesting of forms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ngSubmit // disables the default submit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ngHref // url bound to the $scope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ngSrc // image source bound to the $scope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ngNonBindable // tells angular to ignore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ngPluralize // easy edit of text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ngSwitch // easy switch HTML templates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6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Event Directives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813" y="1634621"/>
            <a:ext cx="73152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ngClick // mouse click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ngDblClick // double mouse click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ngMousedown // mouse down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ngMouseenter // mouse over the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ngMouseleave // mouse leaves the element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ngMouseup // mouse up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ngChange // changing a value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ng-change="handleChange()"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ng-model="property" /&gt;</a:t>
            </a:r>
          </a:p>
        </p:txBody>
      </p:sp>
    </p:spTree>
    <p:extLst>
      <p:ext uri="{BB962C8B-B14F-4D97-AF65-F5344CB8AC3E}">
        <p14:creationId xmlns:p14="http://schemas.microsoft.com/office/powerpoint/2010/main" val="8746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 Restrictions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35872"/>
            <a:ext cx="8686800" cy="5299493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If you support old IE versions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err="1" smtClean="0"/>
              <a:t>Polyfil</a:t>
            </a:r>
            <a:r>
              <a:rPr lang="en-US" dirty="0" smtClean="0"/>
              <a:t> </a:t>
            </a:r>
            <a:r>
              <a:rPr lang="en-US" dirty="0" err="1" smtClean="0"/>
              <a:t>JSON.stringify</a:t>
            </a:r>
            <a:r>
              <a:rPr lang="en-US" dirty="0" smtClean="0"/>
              <a:t> (google it)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No NG tags (only attributes)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6592" y="4194941"/>
            <a:ext cx="73152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&lt;ng-pluralize count="…" when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"…"&gt;&lt;/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ng-pluralize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ng-pluralize count="…" when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"…"&gt;&lt;/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37976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pic>
        <p:nvPicPr>
          <p:cNvPr id="4098" name="Picture 2" descr="http://www.eiworld.org/blog/wp-content/uploads/2013/04/Facial-Expressions-7-Fema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598" y="3086677"/>
            <a:ext cx="6161894" cy="232816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5638" y="1129138"/>
            <a:ext cx="8686800" cy="5299493"/>
          </a:xfrm>
        </p:spPr>
        <p:txBody>
          <a:bodyPr/>
          <a:lstStyle/>
          <a:p>
            <a:r>
              <a:rPr lang="en-US" dirty="0" smtClean="0"/>
              <a:t>You can write expressions</a:t>
            </a:r>
          </a:p>
          <a:p>
            <a:pPr lvl="1"/>
            <a:r>
              <a:rPr lang="en-US" dirty="0" smtClean="0"/>
              <a:t>Use curly brackets</a:t>
            </a:r>
          </a:p>
          <a:p>
            <a:pPr lvl="1"/>
            <a:r>
              <a:rPr lang="en-US" dirty="0" smtClean="0"/>
              <a:t>You can evaluate some JS expressions</a:t>
            </a:r>
          </a:p>
          <a:p>
            <a:pPr lvl="1"/>
            <a:r>
              <a:rPr lang="en-US" dirty="0" smtClean="0"/>
              <a:t>You can create arrays</a:t>
            </a:r>
          </a:p>
          <a:p>
            <a:endParaRPr lang="en-US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6592" y="3940499"/>
            <a:ext cx="7315200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expression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name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amount * 100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+ 3 }}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number in [1, 2, 3, 4, 5, 6, 7, 8, 9] }}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5746" y="1492196"/>
            <a:ext cx="7924800" cy="685800"/>
          </a:xfrm>
        </p:spPr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pic>
        <p:nvPicPr>
          <p:cNvPr id="5122" name="Picture 2" descr="http://www.adiesel.com/images/allproduc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67" y="2604344"/>
            <a:ext cx="3956055" cy="300132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5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20526" y="1192747"/>
            <a:ext cx="8686800" cy="5299493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Filters: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modify the output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format output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sort data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filter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88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881" y="930356"/>
            <a:ext cx="8686800" cy="5299493"/>
          </a:xfrm>
        </p:spPr>
        <p:txBody>
          <a:bodyPr/>
          <a:lstStyle/>
          <a:p>
            <a:r>
              <a:rPr lang="en-US" dirty="0" smtClean="0"/>
              <a:t>Using filters</a:t>
            </a:r>
          </a:p>
          <a:p>
            <a:endParaRPr lang="en-US" dirty="0" smtClean="0"/>
          </a:p>
          <a:p>
            <a:r>
              <a:rPr lang="en-US" dirty="0" smtClean="0"/>
              <a:t>Built-in filters</a:t>
            </a:r>
            <a:endParaRPr lang="en-US" b="0" dirty="0"/>
          </a:p>
          <a:p>
            <a:pPr lvl="1"/>
            <a:r>
              <a:rPr lang="en-US" dirty="0" smtClean="0"/>
              <a:t>uppercase</a:t>
            </a:r>
            <a:r>
              <a:rPr lang="en-US" b="0" dirty="0" smtClean="0"/>
              <a:t>, </a:t>
            </a:r>
            <a:r>
              <a:rPr lang="en-US" dirty="0" smtClean="0"/>
              <a:t>lowercase</a:t>
            </a:r>
            <a:endParaRPr lang="en-US" b="0" dirty="0"/>
          </a:p>
          <a:p>
            <a:pPr lvl="1"/>
            <a:r>
              <a:rPr lang="en-US" dirty="0" smtClean="0"/>
              <a:t>number</a:t>
            </a:r>
            <a:endParaRPr lang="en-US" b="0" dirty="0"/>
          </a:p>
          <a:p>
            <a:pPr lvl="1"/>
            <a:r>
              <a:rPr lang="en-US" dirty="0" smtClean="0"/>
              <a:t>currency</a:t>
            </a:r>
          </a:p>
          <a:p>
            <a:pPr lvl="1"/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 err="1" smtClean="0"/>
              <a:t>orderBy</a:t>
            </a:r>
            <a:r>
              <a:rPr lang="en-US" dirty="0" smtClean="0"/>
              <a:t>, </a:t>
            </a:r>
            <a:r>
              <a:rPr lang="en-US" dirty="0" err="1" smtClean="0"/>
              <a:t>limitTo</a:t>
            </a:r>
            <a:r>
              <a:rPr lang="en-US" dirty="0" smtClean="0"/>
              <a:t>, filter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8741" y="1714134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expression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filter }}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2" descr="http://www.aquasana.com.au/wp-content/themes/aquasana/images/watermarked/replacement_fil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979" y="3140764"/>
            <a:ext cx="2465732" cy="26856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6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4076" y="1319970"/>
            <a:ext cx="8686800" cy="5299493"/>
          </a:xfrm>
        </p:spPr>
        <p:txBody>
          <a:bodyPr/>
          <a:lstStyle/>
          <a:p>
            <a:r>
              <a:rPr lang="en-US" dirty="0" smtClean="0"/>
              <a:t>Writing custom filters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5130" y="2270725"/>
            <a:ext cx="7315200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module.filter(‘name’,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/*,filter parameters*/)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modify input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modifiedOutput;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888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1649" y="1492196"/>
            <a:ext cx="7924800" cy="685800"/>
          </a:xfrm>
        </p:spPr>
        <p:txBody>
          <a:bodyPr/>
          <a:lstStyle/>
          <a:p>
            <a:r>
              <a:rPr lang="en-US" dirty="0" smtClean="0"/>
              <a:t>Two Way Binding</a:t>
            </a:r>
            <a:endParaRPr lang="en-US" dirty="0"/>
          </a:p>
        </p:txBody>
      </p:sp>
      <p:pic>
        <p:nvPicPr>
          <p:cNvPr id="7170" name="Picture 2" descr="http://docs.angularjs.org/img/Two_Way_Data_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772" y="2586478"/>
            <a:ext cx="3810000" cy="2762251"/>
          </a:xfrm>
          <a:prstGeom prst="roundRect">
            <a:avLst>
              <a:gd name="adj" fmla="val 60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89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411" y="1781091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Controllers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$scope </a:t>
            </a:r>
            <a:r>
              <a:rPr lang="en-US" dirty="0" smtClean="0"/>
              <a:t>object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Markup &amp; Binding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Filters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Validation</a:t>
            </a:r>
          </a:p>
          <a:p>
            <a:endParaRPr lang="en-US" dirty="0"/>
          </a:p>
        </p:txBody>
      </p:sp>
      <p:pic>
        <p:nvPicPr>
          <p:cNvPr id="1026" name="Picture 2" descr="http://ethosworld.com/library/library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078" y="3705637"/>
            <a:ext cx="3809636" cy="233735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 Binding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7930" y="731573"/>
            <a:ext cx="8686800" cy="5299493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ngModel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On input</a:t>
            </a:r>
            <a:endParaRPr lang="en-US" b="0" dirty="0"/>
          </a:p>
          <a:p>
            <a:pPr lvl="1"/>
            <a:r>
              <a:rPr lang="en-US" dirty="0" smtClean="0"/>
              <a:t>On</a:t>
            </a:r>
            <a:r>
              <a:rPr lang="en-US" b="0" dirty="0" smtClean="0"/>
              <a:t> </a:t>
            </a:r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textarea</a:t>
            </a:r>
            <a:endParaRPr lang="en-US" b="0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7562" y="3539587"/>
            <a:ext cx="8293211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type=“text” ng-model=“object.property”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type=“text” ng-model=“property”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type=“text” ng-model=“object.container.property” /&gt;</a:t>
            </a:r>
          </a:p>
        </p:txBody>
      </p:sp>
      <p:pic>
        <p:nvPicPr>
          <p:cNvPr id="10242" name="Picture 2" descr="Top Fashion Model HQ Wallpa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949" y="950180"/>
            <a:ext cx="3555824" cy="22223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92196"/>
            <a:ext cx="7924800" cy="685800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pic>
        <p:nvPicPr>
          <p:cNvPr id="9218" name="Picture 2" descr="http://anatbaron.com/wp-content/uploads/Network-Marketing-Valid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31" y="2416521"/>
            <a:ext cx="3924300" cy="3000376"/>
          </a:xfrm>
          <a:prstGeom prst="roundRect">
            <a:avLst>
              <a:gd name="adj" fmla="val 60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3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1785" y="962161"/>
            <a:ext cx="8686800" cy="5299493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Default validation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  <a:r>
              <a:rPr lang="en-US" dirty="0" smtClean="0"/>
              <a:t> – makes property required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ngPattern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regex pattern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Form Properties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$valid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$invalid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CSS Classes – classes can be styled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81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47894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Controllers – main logic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$scope – bound to the 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Markup – HTML++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Binding – two way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Filters – sort, filter, format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Validation – validate user input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17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0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6502" y="1380876"/>
            <a:ext cx="7924800" cy="685800"/>
          </a:xfrm>
        </p:spPr>
        <p:txBody>
          <a:bodyPr/>
          <a:lstStyle/>
          <a:p>
            <a:r>
              <a:rPr lang="en-US" dirty="0" smtClean="0"/>
              <a:t>Controllers and $scope</a:t>
            </a:r>
            <a:endParaRPr lang="en-US" dirty="0"/>
          </a:p>
        </p:txBody>
      </p:sp>
      <p:pic>
        <p:nvPicPr>
          <p:cNvPr id="2050" name="Picture 2" descr="http://4.bp.blogspot.com/-oxAWs1Uu2I0/UTrG2tKAj3I/AAAAAAAAAyg/DaFMXALGDMs/s1600/xbox-keyboard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27" y="2341976"/>
            <a:ext cx="4552950" cy="323850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and $scope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Controllers in Angular</a:t>
            </a:r>
          </a:p>
          <a:p>
            <a:pPr lvl="1"/>
            <a:r>
              <a:rPr lang="en-US" dirty="0" smtClean="0"/>
              <a:t>Have all the logic about a page</a:t>
            </a:r>
          </a:p>
          <a:p>
            <a:pPr lvl="1"/>
            <a:r>
              <a:rPr lang="en-US" dirty="0" smtClean="0"/>
              <a:t>Control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$scope </a:t>
            </a:r>
            <a:r>
              <a:rPr lang="en-US" dirty="0" smtClean="0"/>
              <a:t>object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$scope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Two-way bound to the view</a:t>
            </a:r>
          </a:p>
          <a:p>
            <a:pPr lvl="1"/>
            <a:r>
              <a:rPr lang="en-US" dirty="0" smtClean="0"/>
              <a:t>Tracks any changes in view and updates itself</a:t>
            </a:r>
          </a:p>
          <a:p>
            <a:pPr lvl="1"/>
            <a:r>
              <a:rPr lang="en-US" dirty="0" smtClean="0"/>
              <a:t>Tracks any changes in JS and updates the view</a:t>
            </a:r>
          </a:p>
          <a:p>
            <a:pPr marL="35718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and $scope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357" y="842889"/>
            <a:ext cx="8686800" cy="5299493"/>
          </a:xfrm>
        </p:spPr>
        <p:txBody>
          <a:bodyPr/>
          <a:lstStyle/>
          <a:p>
            <a:r>
              <a:rPr lang="en-US" dirty="0" smtClean="0"/>
              <a:t>Controllers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View (HTML)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1451741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'myController',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myController($scope, /* services */)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$scope.hello = "Hi, guys!";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3082" y="4132656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ng-app="myApp"&gt;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ng-controller="myController"&gt;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&lt;h1&gt;{{hello}}&lt;/h1&gt;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and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357" y="842889"/>
            <a:ext cx="8686800" cy="5299493"/>
          </a:xfrm>
        </p:spPr>
        <p:txBody>
          <a:bodyPr/>
          <a:lstStyle/>
          <a:p>
            <a:r>
              <a:rPr lang="en-US" dirty="0" smtClean="0"/>
              <a:t>Values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1634621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('someValue',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'Ivaylo',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5,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date: new Date()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3082" y="4911884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myApp.constant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('PI', 3.14);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pic>
        <p:nvPicPr>
          <p:cNvPr id="3074" name="Picture 2" descr="http://www.johannesburgbar.co.za/images/top_directive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90" y="2899203"/>
            <a:ext cx="4998948" cy="271441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3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Adds additional markup to the view</a:t>
            </a:r>
          </a:p>
          <a:p>
            <a:pPr lvl="1"/>
            <a:r>
              <a:rPr lang="en-US" dirty="0" smtClean="0"/>
              <a:t>Extends HTML functionality</a:t>
            </a:r>
          </a:p>
          <a:p>
            <a:pPr lvl="1"/>
            <a:r>
              <a:rPr lang="en-US" dirty="0" smtClean="0"/>
              <a:t>Three ways to declare</a:t>
            </a:r>
          </a:p>
          <a:p>
            <a:pPr lvl="1"/>
            <a:r>
              <a:rPr lang="en-US" dirty="0" smtClean="0"/>
              <a:t>Start with ng (from Angular)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4385773"/>
            <a:ext cx="73152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&lt;ng-form 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ng-form 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class="ng-form"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357" y="707718"/>
            <a:ext cx="8686800" cy="5299493"/>
          </a:xfrm>
        </p:spPr>
        <p:txBody>
          <a:bodyPr/>
          <a:lstStyle/>
          <a:p>
            <a:r>
              <a:rPr lang="en-US" dirty="0" smtClean="0"/>
              <a:t>Other Directives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813" y="1348373"/>
            <a:ext cx="73152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ngApp // which module "compiles" the element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ngRepeat // repeats an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 // same as curly brackets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ngBindTemplate // template to bind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ngBindHtml // binds HTML directly (sanitizes it)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ngHide // hides an element when true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ngShow // shows an element when true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ngCloak // does not show until compiled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ngStyle // styles as JS object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 // puts styling by class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ngClassEven // class on all even elements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ngClassOdd // class on all uneven elements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2966</TotalTime>
  <Words>718</Words>
  <Application>Microsoft Office PowerPoint</Application>
  <PresentationFormat>On-screen Show (4:3)</PresentationFormat>
  <Paragraphs>169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Telerik Academy</vt:lpstr>
      <vt:lpstr>Controllers and Markup</vt:lpstr>
      <vt:lpstr>Table of Contents</vt:lpstr>
      <vt:lpstr>Controllers and $scope</vt:lpstr>
      <vt:lpstr>Controllers and $scope</vt:lpstr>
      <vt:lpstr>Controllers and $scope</vt:lpstr>
      <vt:lpstr>Constants and Values</vt:lpstr>
      <vt:lpstr>Directives</vt:lpstr>
      <vt:lpstr>Directives</vt:lpstr>
      <vt:lpstr>Other Directives</vt:lpstr>
      <vt:lpstr>Other Directives</vt:lpstr>
      <vt:lpstr>Event Directives</vt:lpstr>
      <vt:lpstr>IE Restrictions</vt:lpstr>
      <vt:lpstr>Expressions</vt:lpstr>
      <vt:lpstr>Expressions</vt:lpstr>
      <vt:lpstr>Filters</vt:lpstr>
      <vt:lpstr>Filters</vt:lpstr>
      <vt:lpstr>Filters</vt:lpstr>
      <vt:lpstr>Filters</vt:lpstr>
      <vt:lpstr>Two Way Binding</vt:lpstr>
      <vt:lpstr>Two Way Binding</vt:lpstr>
      <vt:lpstr>Validation</vt:lpstr>
      <vt:lpstr>Validation</vt:lpstr>
      <vt:lpstr>Summary</vt:lpstr>
      <vt:lpstr>AngularJS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496</cp:revision>
  <dcterms:created xsi:type="dcterms:W3CDTF">2013-08-27T10:58:23Z</dcterms:created>
  <dcterms:modified xsi:type="dcterms:W3CDTF">2014-09-24T10:11:47Z</dcterms:modified>
</cp:coreProperties>
</file>