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93" r:id="rId6"/>
    <p:sldId id="294" r:id="rId7"/>
    <p:sldId id="278" r:id="rId8"/>
    <p:sldId id="297" r:id="rId9"/>
    <p:sldId id="274" r:id="rId10"/>
    <p:sldId id="296" r:id="rId11"/>
    <p:sldId id="275" r:id="rId12"/>
    <p:sldId id="295" r:id="rId13"/>
    <p:sldId id="291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en.wikipedia.org/wiki/SOLID_(object-oriented_design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682021" y="120797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6392" y="1579660"/>
            <a:ext cx="7924800" cy="685800"/>
          </a:xfrm>
        </p:spPr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pic>
        <p:nvPicPr>
          <p:cNvPr id="7170" name="Picture 2" descr="http://www.cmstatic1.com/7334/7334.1668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68" y="2544418"/>
            <a:ext cx="3954448" cy="29658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Built-in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80179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– AJAX request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 – AJAX with restfull services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 – Promise library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anchorScroll – Scrolls to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cacheFactory – cache service (key-value pair)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– compiles element with directives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– parses expressions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locale – localization of dates, numbers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timeout – timeout with compiling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exceptionHandler – handling exceptions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 – access to filter functions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cookieStore – cookie sessions usage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Other Built-in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475595"/>
            <a:ext cx="73152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interpolate – modifies the {{ template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– logs into the console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rootScope – the "base" scope (avoid using it)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 – the window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$document – the document DOM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rootElement – the root of the app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 – for routes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 – retrieve route parameters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 – parses the URL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httpBackend – fake HTTP (for testing)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 – instantiates controllers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Angular services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Custom services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Built-in services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18" y="185133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service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Why </a:t>
            </a:r>
            <a:r>
              <a:rPr lang="en-US" dirty="0"/>
              <a:t>using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Custom </a:t>
            </a:r>
            <a:r>
              <a:rPr lang="en-US" dirty="0" smtClean="0"/>
              <a:t>services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Built-in services</a:t>
            </a:r>
            <a:endParaRPr lang="en-US" dirty="0"/>
          </a:p>
        </p:txBody>
      </p:sp>
      <p:pic>
        <p:nvPicPr>
          <p:cNvPr id="1026" name="Picture 2" descr="http://img.talkandroid.com/uploads/2013/11/stack_of_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91" y="2189232"/>
            <a:ext cx="3839939" cy="25576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pic>
        <p:nvPicPr>
          <p:cNvPr id="2050" name="Picture 2" descr="https://encrypted-tbn3.gstatic.com/images?q=tbn:ANd9GcQyC0mUf6PLnslNwYugQU28HOjiOCh9PGjc8tm1pBXBOWsstmYK0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30" y="2989691"/>
            <a:ext cx="3133550" cy="23471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In Angular service is</a:t>
            </a:r>
          </a:p>
          <a:p>
            <a:pPr lvl="1"/>
            <a:r>
              <a:rPr lang="en-US" dirty="0" smtClean="0"/>
              <a:t>A worker object</a:t>
            </a:r>
          </a:p>
          <a:p>
            <a:pPr lvl="1"/>
            <a:r>
              <a:rPr lang="en-US" dirty="0" smtClean="0"/>
              <a:t>Easier use of different aspects of the app</a:t>
            </a:r>
          </a:p>
          <a:p>
            <a:pPr lvl="1"/>
            <a:r>
              <a:rPr lang="en-US" dirty="0" smtClean="0"/>
              <a:t>Over-the-Wire or not</a:t>
            </a:r>
          </a:p>
          <a:p>
            <a:pPr lvl="1"/>
            <a:r>
              <a:rPr lang="en-US" dirty="0" smtClean="0"/>
              <a:t>Often stateless</a:t>
            </a:r>
            <a:endParaRPr lang="en-US" dirty="0"/>
          </a:p>
        </p:txBody>
      </p:sp>
      <p:pic>
        <p:nvPicPr>
          <p:cNvPr id="3074" name="Picture 2" descr="http://about.g2crowd.com/assets/help-desk-softw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72" y="4110826"/>
            <a:ext cx="2051436" cy="20514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4973" y="1500147"/>
            <a:ext cx="7924800" cy="685800"/>
          </a:xfrm>
        </p:spPr>
        <p:txBody>
          <a:bodyPr/>
          <a:lstStyle/>
          <a:p>
            <a:r>
              <a:rPr lang="en-US" dirty="0" smtClean="0"/>
              <a:t>Why Using Services</a:t>
            </a:r>
            <a:endParaRPr lang="en-US" dirty="0"/>
          </a:p>
        </p:txBody>
      </p:sp>
      <p:pic>
        <p:nvPicPr>
          <p:cNvPr id="4098" name="Picture 2" descr="http://blogs-images.forbes.com/sundaysteinkirchner/files/2012/08/customer-service.0822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69" y="2660373"/>
            <a:ext cx="4414208" cy="313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6226" y="1709582"/>
            <a:ext cx="8686800" cy="5299493"/>
          </a:xfrm>
        </p:spPr>
        <p:txBody>
          <a:bodyPr/>
          <a:lstStyle/>
          <a:p>
            <a:r>
              <a:rPr lang="en-US" dirty="0" smtClean="0"/>
              <a:t>Services are:</a:t>
            </a:r>
          </a:p>
          <a:p>
            <a:pPr lvl="1"/>
            <a:r>
              <a:rPr lang="en-US" dirty="0" smtClean="0"/>
              <a:t>Reusable</a:t>
            </a:r>
          </a:p>
          <a:p>
            <a:pPr lvl="1"/>
            <a:r>
              <a:rPr lang="en-US" dirty="0" smtClean="0">
                <a:hlinkClick r:id="rId2"/>
              </a:rPr>
              <a:t>"SOLID"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Dependency </a:t>
            </a:r>
            <a:r>
              <a:rPr lang="en-US" dirty="0" smtClean="0">
                <a:hlinkClick r:id="rId3"/>
              </a:rPr>
              <a:t>Injection</a:t>
            </a:r>
            <a:endParaRPr lang="en-US" dirty="0" smtClean="0"/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5122" name="Picture 2" descr="http://cre8ivethought.s3.amazonaws.com/images/solid/SOLID-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80" y="3538330"/>
            <a:ext cx="3612408" cy="28899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aturdayeveningpost.com/wp-content/uploads/satevepost/photo_2011_02_23_ouchless_injectio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1479">
            <a:off x="6497639" y="1235433"/>
            <a:ext cx="1809917" cy="180991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pic>
        <p:nvPicPr>
          <p:cNvPr id="6146" name="Picture 2" descr="http://www.fbiframes.com/blog/wp-content/uploads/2011/11/fbiframes_customer_service-_like_a_rock_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74" y="2783605"/>
            <a:ext cx="4048125" cy="26860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Factory – the returned value</a:t>
            </a:r>
          </a:p>
          <a:p>
            <a:pPr lvl="1"/>
            <a:r>
              <a:rPr lang="en-US" dirty="0" smtClean="0"/>
              <a:t>Service – returns instance of the function</a:t>
            </a:r>
          </a:p>
          <a:p>
            <a:pPr lvl="1"/>
            <a:r>
              <a:rPr lang="en-US" dirty="0" smtClean="0"/>
              <a:t>Provider – can be configured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3590596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module.service('serviceName',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(args)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implement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3082" y="5118571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module.provider('providerName',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(args)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implement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Inject it in a controller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340423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module.factory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'serviceName',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(services){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implement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383050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'Ctrl',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Ctrl($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serviceName)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use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6897</TotalTime>
  <Words>358</Words>
  <Application>Microsoft Office PowerPoint</Application>
  <PresentationFormat>On-screen Show (4:3)</PresentationFormat>
  <Paragraphs>84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</vt:lpstr>
      <vt:lpstr>Services</vt:lpstr>
      <vt:lpstr>Table of Contents</vt:lpstr>
      <vt:lpstr>What Is a Service</vt:lpstr>
      <vt:lpstr>What Is a Service</vt:lpstr>
      <vt:lpstr>Why Using Services</vt:lpstr>
      <vt:lpstr>Why Using Services</vt:lpstr>
      <vt:lpstr>Custom Services</vt:lpstr>
      <vt:lpstr>Custom Services</vt:lpstr>
      <vt:lpstr>Custom Services</vt:lpstr>
      <vt:lpstr>Built-in Services</vt:lpstr>
      <vt:lpstr>Built-in Services</vt:lpstr>
      <vt:lpstr>Built-in Services</vt:lpstr>
      <vt:lpstr>Summary</vt:lpstr>
      <vt:lpstr>AngularJS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563</cp:revision>
  <dcterms:created xsi:type="dcterms:W3CDTF">2013-08-27T10:58:23Z</dcterms:created>
  <dcterms:modified xsi:type="dcterms:W3CDTF">2014-09-24T15:05:14Z</dcterms:modified>
</cp:coreProperties>
</file>