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93" r:id="rId6"/>
    <p:sldId id="294" r:id="rId7"/>
    <p:sldId id="278" r:id="rId8"/>
    <p:sldId id="274" r:id="rId9"/>
    <p:sldId id="297" r:id="rId10"/>
    <p:sldId id="299" r:id="rId11"/>
    <p:sldId id="298" r:id="rId12"/>
    <p:sldId id="291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>
        <p:scale>
          <a:sx n="120" d="100"/>
          <a:sy n="120" d="100"/>
        </p:scale>
        <p:origin x="-65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88359-502C-4A19-8FC1-82D36C7BB478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A1D7B-5991-461F-B543-E84EBE4C2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8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761228-E441-4146-B158-4F709CB5EED9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566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2418C5A7-B37D-47D7-832A-A075864FC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18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2418C5A7-B37D-47D7-832A-A075864FC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0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94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015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1238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07666" y="2409245"/>
            <a:ext cx="7979134" cy="883712"/>
          </a:xfrm>
        </p:spPr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Angular Basics</a:t>
            </a:r>
            <a:endParaRPr lang="en-US" dirty="0"/>
          </a:p>
        </p:txBody>
      </p:sp>
      <p:pic>
        <p:nvPicPr>
          <p:cNvPr id="1026" name="Picture 2" descr="http://angularjs.org/img/AngularJS-larg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55" t="-15523" r="-4555" b="-15523"/>
          <a:stretch/>
        </p:blipFill>
        <p:spPr bwMode="auto">
          <a:xfrm>
            <a:off x="4056933" y="4736768"/>
            <a:ext cx="4867330" cy="1648442"/>
          </a:xfrm>
          <a:prstGeom prst="roundRect">
            <a:avLst>
              <a:gd name="adj" fmla="val 4957"/>
            </a:avLst>
          </a:prstGeom>
          <a:solidFill>
            <a:srgbClr val="FFFFFF"/>
          </a:solidFill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466" y="56651"/>
            <a:ext cx="2782750" cy="21503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21791" t="22012" r="21791" b="22012"/>
          <a:stretch/>
        </p:blipFill>
        <p:spPr>
          <a:xfrm>
            <a:off x="579207" y="977608"/>
            <a:ext cx="3477726" cy="2458698"/>
          </a:xfrm>
          <a:prstGeom prst="rect">
            <a:avLst/>
          </a:prstGeom>
          <a:effectLst>
            <a:glow rad="139700">
              <a:schemeClr val="tx2">
                <a:lumMod val="75000"/>
                <a:alpha val="40000"/>
              </a:schemeClr>
            </a:glow>
          </a:effec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0" y="5048342"/>
            <a:ext cx="4090987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502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889761"/>
            <a:ext cx="7924800" cy="685800"/>
          </a:xfrm>
        </p:spPr>
        <p:txBody>
          <a:bodyPr/>
          <a:lstStyle/>
          <a:p>
            <a:r>
              <a:rPr lang="en-US" dirty="0" smtClean="0"/>
              <a:t>Route Parameters</a:t>
            </a:r>
            <a:endParaRPr lang="en-US" dirty="0"/>
          </a:p>
        </p:txBody>
      </p:sp>
      <p:pic>
        <p:nvPicPr>
          <p:cNvPr id="5122" name="Picture 2" descr="http://www.gpsmap.com.ua/en/products/software/images/routing_di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574" y="2821692"/>
            <a:ext cx="4572000" cy="25908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57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0848" y="171615"/>
            <a:ext cx="7086600" cy="838200"/>
          </a:xfrm>
        </p:spPr>
        <p:txBody>
          <a:bodyPr/>
          <a:lstStyle/>
          <a:p>
            <a:r>
              <a:rPr lang="en-US" dirty="0" smtClean="0"/>
              <a:t>Route Parameters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4503" y="1033721"/>
            <a:ext cx="8686800" cy="5299493"/>
          </a:xfrm>
        </p:spPr>
        <p:txBody>
          <a:bodyPr/>
          <a:lstStyle/>
          <a:p>
            <a:r>
              <a:rPr lang="en-US" dirty="0" smtClean="0"/>
              <a:t>Route parameters start with ":"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You can use them later in controllers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03082" y="1740630"/>
            <a:ext cx="7315200" cy="12311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$routeProvider.when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('/partial/:a/:b/:c',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templateUrl: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'templates/partial.html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controller: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'myController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3082" y="3753635"/>
            <a:ext cx="7315200" cy="25237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myApp.controller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'myController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function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myController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scope,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routeParams)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$scope.a = $routeParams.a;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$scope.b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$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routeParams.b;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4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5353" y="1860607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</a:pPr>
            <a:r>
              <a:rPr lang="en-US" dirty="0" smtClean="0"/>
              <a:t>Angular routes</a:t>
            </a:r>
          </a:p>
          <a:p>
            <a:pPr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</a:pPr>
            <a:r>
              <a:rPr lang="en-US" dirty="0" smtClean="0"/>
              <a:t>Creating routes</a:t>
            </a:r>
          </a:p>
          <a:p>
            <a:pPr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</a:pPr>
            <a:r>
              <a:rPr lang="en-US" dirty="0" smtClean="0"/>
              <a:t>Accessing route parameters</a:t>
            </a:r>
          </a:p>
          <a:p>
            <a:pPr marL="0" indent="0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3173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AngularJS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1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907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411" y="1781091"/>
            <a:ext cx="8686800" cy="579120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What is a route in SPA application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What is a template / partial view</a:t>
            </a:r>
            <a:endParaRPr lang="en-US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Creating routes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Using route parameters</a:t>
            </a:r>
            <a:endParaRPr lang="en-US" dirty="0"/>
          </a:p>
        </p:txBody>
      </p:sp>
      <p:pic>
        <p:nvPicPr>
          <p:cNvPr id="1026" name="Picture 2" descr="http://www.newyorker.com/online/blogs/photobooth/Books-0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684" y="3988062"/>
            <a:ext cx="2874792" cy="2150344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3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85856" y="1627368"/>
            <a:ext cx="7924800" cy="685800"/>
          </a:xfrm>
        </p:spPr>
        <p:txBody>
          <a:bodyPr/>
          <a:lstStyle/>
          <a:p>
            <a:r>
              <a:rPr lang="en-US" dirty="0" smtClean="0"/>
              <a:t>What Is a Route</a:t>
            </a:r>
            <a:endParaRPr lang="en-US" dirty="0"/>
          </a:p>
        </p:txBody>
      </p:sp>
      <p:pic>
        <p:nvPicPr>
          <p:cNvPr id="2050" name="Picture 2" descr="http://gfol1.cvpernes.org/tenue-route-3_ws101843758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131" y="2612004"/>
            <a:ext cx="5048250" cy="28575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11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Route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6550" y="1638020"/>
            <a:ext cx="8686800" cy="5299493"/>
          </a:xfrm>
        </p:spPr>
        <p:txBody>
          <a:bodyPr/>
          <a:lstStyle/>
          <a:p>
            <a:r>
              <a:rPr lang="en-US" dirty="0" smtClean="0"/>
              <a:t>In SPA applications route is</a:t>
            </a:r>
          </a:p>
          <a:p>
            <a:pPr lvl="1"/>
            <a:r>
              <a:rPr lang="en-US" dirty="0" smtClean="0"/>
              <a:t>Path to part of the SPA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mapped URL to specific file or resource</a:t>
            </a:r>
          </a:p>
          <a:p>
            <a:pPr lvl="1"/>
            <a:r>
              <a:rPr lang="en-US" dirty="0" smtClean="0"/>
              <a:t>Descriptive for the end user</a:t>
            </a:r>
          </a:p>
          <a:p>
            <a:pPr lvl="1"/>
            <a:r>
              <a:rPr lang="en-US" dirty="0" smtClean="0"/>
              <a:t>Provides history and copy-paste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19954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484244"/>
            <a:ext cx="7924800" cy="685800"/>
          </a:xfrm>
        </p:spPr>
        <p:txBody>
          <a:bodyPr/>
          <a:lstStyle/>
          <a:p>
            <a:r>
              <a:rPr lang="en-US" dirty="0" smtClean="0"/>
              <a:t>What Is a Template</a:t>
            </a:r>
            <a:endParaRPr lang="en-US" dirty="0"/>
          </a:p>
        </p:txBody>
      </p:sp>
      <p:pic>
        <p:nvPicPr>
          <p:cNvPr id="3074" name="Picture 2" descr="http://www.utahmediadirectory.com/powerpoint_templates/presentation_backgrou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173" y="2482131"/>
            <a:ext cx="4302540" cy="322690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63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Template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8274" y="1280212"/>
            <a:ext cx="8686800" cy="5299493"/>
          </a:xfrm>
        </p:spPr>
        <p:txBody>
          <a:bodyPr/>
          <a:lstStyle/>
          <a:p>
            <a:r>
              <a:rPr lang="en-US" dirty="0" smtClean="0"/>
              <a:t>Templates are:</a:t>
            </a:r>
          </a:p>
          <a:p>
            <a:pPr lvl="1"/>
            <a:r>
              <a:rPr lang="en-US" dirty="0" smtClean="0"/>
              <a:t>Partial HTML files</a:t>
            </a:r>
          </a:p>
          <a:p>
            <a:pPr lvl="1"/>
            <a:r>
              <a:rPr lang="en-US" dirty="0" smtClean="0"/>
              <a:t>Contain only part of the web page</a:t>
            </a:r>
          </a:p>
          <a:p>
            <a:pPr lvl="1"/>
            <a:r>
              <a:rPr lang="en-US" dirty="0" smtClean="0"/>
              <a:t>Usually are rendered through AJAX / caching</a:t>
            </a:r>
          </a:p>
          <a:p>
            <a:pPr lvl="1"/>
            <a:r>
              <a:rPr lang="en-US" dirty="0" smtClean="0"/>
              <a:t>Rendered in a "parent" HTML / view</a:t>
            </a:r>
          </a:p>
          <a:p>
            <a:pPr lvl="1"/>
            <a:r>
              <a:rPr lang="en-US" dirty="0" smtClean="0"/>
              <a:t>Saving repetitive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72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889761"/>
            <a:ext cx="7924800" cy="685800"/>
          </a:xfrm>
        </p:spPr>
        <p:txBody>
          <a:bodyPr/>
          <a:lstStyle/>
          <a:p>
            <a:r>
              <a:rPr lang="en-US" dirty="0" smtClean="0"/>
              <a:t>Creating Routes</a:t>
            </a:r>
            <a:endParaRPr lang="en-US" dirty="0"/>
          </a:p>
        </p:txBody>
      </p:sp>
      <p:pic>
        <p:nvPicPr>
          <p:cNvPr id="4098" name="Picture 2" descr="http://img0.gtsstatic.com/wallpapers/c174e49044ce6ebd6cb3808c5bbc4df0_large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410" y="2806812"/>
            <a:ext cx="4707171" cy="2941982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38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Routes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6308" y="1001916"/>
            <a:ext cx="8686800" cy="5299493"/>
          </a:xfrm>
        </p:spPr>
        <p:txBody>
          <a:bodyPr/>
          <a:lstStyle/>
          <a:p>
            <a:r>
              <a:rPr lang="en-US" dirty="0" smtClean="0"/>
              <a:t>Include the module (different script file)</a:t>
            </a:r>
          </a:p>
          <a:p>
            <a:r>
              <a:rPr lang="en-US" dirty="0" smtClean="0"/>
              <a:t>Create Routes per module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03082" y="2366141"/>
            <a:ext cx="7315200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myApp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angular.module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'myApp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['ngRoute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'])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config(function($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routeProvider)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routeProvider.when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('/route',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templateUrl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'templates/partial.html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controller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'myController' // optional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routeProvider.otherwise({redirectTo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:/home'});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33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0848" y="171615"/>
            <a:ext cx="7086600" cy="838200"/>
          </a:xfrm>
        </p:spPr>
        <p:txBody>
          <a:bodyPr/>
          <a:lstStyle/>
          <a:p>
            <a:r>
              <a:rPr lang="en-US" dirty="0" smtClean="0"/>
              <a:t>Creating Routes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4503" y="1033721"/>
            <a:ext cx="8686800" cy="529949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index.html</a:t>
            </a:r>
            <a:r>
              <a:rPr lang="en-US" dirty="0" smtClean="0"/>
              <a:t> (or default page) per module</a:t>
            </a:r>
          </a:p>
          <a:p>
            <a:r>
              <a:rPr lang="en-US" dirty="0" smtClean="0"/>
              <a:t>Include all scripts</a:t>
            </a:r>
          </a:p>
          <a:p>
            <a:r>
              <a:rPr lang="en-US" dirty="0" smtClean="0"/>
              <a:t>Put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ng-view</a:t>
            </a:r>
            <a:r>
              <a:rPr lang="en-US" dirty="0" smtClean="0"/>
              <a:t> directive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03082" y="3503177"/>
            <a:ext cx="731520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ng-app="myApp"&gt;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&lt;div ng-view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// all partials will be rendered here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&lt;/div ng-view&gt;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37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6867</TotalTime>
  <Words>321</Words>
  <Application>Microsoft Office PowerPoint</Application>
  <PresentationFormat>On-screen Show (4:3)</PresentationFormat>
  <Paragraphs>69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Telerik Academy</vt:lpstr>
      <vt:lpstr>Routing</vt:lpstr>
      <vt:lpstr>Table of Contents</vt:lpstr>
      <vt:lpstr>What Is a Route</vt:lpstr>
      <vt:lpstr>What Is a Route</vt:lpstr>
      <vt:lpstr>What Is a Template</vt:lpstr>
      <vt:lpstr>What Is a Template</vt:lpstr>
      <vt:lpstr>Creating Routes</vt:lpstr>
      <vt:lpstr>Creating Routes</vt:lpstr>
      <vt:lpstr>Creating Routes</vt:lpstr>
      <vt:lpstr>Route Parameters</vt:lpstr>
      <vt:lpstr>Route Parameters</vt:lpstr>
      <vt:lpstr>Summary</vt:lpstr>
      <vt:lpstr>AngularJS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Ivaylo Kenov</cp:lastModifiedBy>
  <cp:revision>620</cp:revision>
  <dcterms:created xsi:type="dcterms:W3CDTF">2013-08-27T10:58:23Z</dcterms:created>
  <dcterms:modified xsi:type="dcterms:W3CDTF">2014-09-24T15:19:53Z</dcterms:modified>
</cp:coreProperties>
</file>