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handoutMasterIdLst>
    <p:handoutMasterId r:id="rId16"/>
  </p:handoutMasterIdLst>
  <p:sldIdLst>
    <p:sldId id="459" r:id="rId2"/>
    <p:sldId id="523" r:id="rId3"/>
    <p:sldId id="524" r:id="rId4"/>
    <p:sldId id="525" r:id="rId5"/>
    <p:sldId id="520" r:id="rId6"/>
    <p:sldId id="526" r:id="rId7"/>
    <p:sldId id="527" r:id="rId8"/>
    <p:sldId id="528" r:id="rId9"/>
    <p:sldId id="521" r:id="rId10"/>
    <p:sldId id="460" r:id="rId11"/>
    <p:sldId id="522" r:id="rId12"/>
    <p:sldId id="517" r:id="rId13"/>
    <p:sldId id="33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22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4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11.%20Test-Driven-Development-Demo+Homework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poker_han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Test-Driven Development (TDD)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the "Test First" Approach to Coding</a:t>
            </a:r>
            <a:endParaRPr lang="en-US" dirty="0"/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527438"/>
            <a:ext cx="1045253" cy="996562"/>
          </a:xfrm>
          <a:prstGeom prst="rect">
            <a:avLst/>
          </a:prstGeom>
        </p:spPr>
      </p:pic>
      <p:pic>
        <p:nvPicPr>
          <p:cNvPr id="1026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581027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115" y="533400"/>
            <a:ext cx="4267570" cy="1408298"/>
          </a:xfrm>
          <a:prstGeom prst="rect">
            <a:avLst/>
          </a:prstGeom>
          <a:effectLst>
            <a:glow rad="190500">
              <a:schemeClr val="tx2">
                <a:lumMod val="75000"/>
                <a:alpha val="25000"/>
              </a:schemeClr>
            </a:glow>
          </a:effectLst>
        </p:spPr>
      </p:pic>
      <p:sp>
        <p:nvSpPr>
          <p:cNvPr id="3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81000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81001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81001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94828">
            <a:off x="4337671" y="4070757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900" dirty="0" smtClean="0"/>
              <a:t>Test-Driven Development (TDD)</a:t>
            </a:r>
            <a:endParaRPr lang="en-US" sz="39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800" dirty="0" smtClean="0"/>
              <a:t>Finish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</a:t>
            </a:r>
            <a:r>
              <a:rPr lang="en-US" sz="2800" dirty="0" smtClean="0"/>
              <a:t>" project given in the Visual </a:t>
            </a:r>
            <a:r>
              <a:rPr lang="en-US" sz="2800" dirty="0"/>
              <a:t>Studio Solution "</a:t>
            </a:r>
            <a:r>
              <a:rPr lang="en-US" sz="2800" dirty="0">
                <a:hlinkClick r:id="rId2" action="ppaction://hlinkfile"/>
              </a:rPr>
              <a:t>11. </a:t>
            </a:r>
            <a:r>
              <a:rPr lang="en-US" sz="2800" dirty="0" smtClean="0">
                <a:hlinkClick r:id="rId2" action="ppaction://hlinkfile"/>
              </a:rPr>
              <a:t>Test-Driven-Development-Demo+Homework.zip</a:t>
            </a:r>
            <a:r>
              <a:rPr lang="en-US" sz="2800" dirty="0" smtClean="0"/>
              <a:t>" using TDD.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n-US" sz="2600" dirty="0" smtClean="0"/>
              <a:t> 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ICard</a:t>
            </a:r>
            <a:r>
              <a:rPr lang="en-US" sz="2600" dirty="0" smtClean="0"/>
              <a:t> interface. Implement the properties. Write a constructor.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 smtClean="0"/>
              <a:t> method. Test all cases.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600" dirty="0" smtClean="0"/>
              <a:t> </a:t>
            </a:r>
            <a:r>
              <a:rPr lang="en-US" sz="2600" dirty="0"/>
              <a:t>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IHand</a:t>
            </a:r>
            <a:r>
              <a:rPr lang="en-US" sz="2600" dirty="0" smtClean="0"/>
              <a:t> </a:t>
            </a:r>
            <a:r>
              <a:rPr lang="en-US" sz="2600" dirty="0"/>
              <a:t>interface. Implement the properties. Write a constructor. Implement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/>
              <a:t> method</a:t>
            </a:r>
            <a:r>
              <a:rPr lang="en-US" sz="2600" dirty="0" smtClean="0"/>
              <a:t>.</a:t>
            </a:r>
            <a:r>
              <a:rPr lang="en-US" sz="2600" dirty="0"/>
              <a:t> Test all cases.</a:t>
            </a:r>
            <a:endParaRPr lang="en-US" sz="2600" dirty="0" smtClean="0"/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</a:t>
            </a:r>
            <a:r>
              <a:rPr lang="en-US" sz="2600" dirty="0" smtClean="0"/>
              <a:t>a </a:t>
            </a:r>
            <a:r>
              <a:rPr lang="en-US" sz="2600" dirty="0"/>
              <a:t>class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PokerHandsChecker</a:t>
            </a:r>
            <a:r>
              <a:rPr lang="en-US" sz="2600" dirty="0" smtClean="0"/>
              <a:t> (+ tests) and start implementing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</a:t>
            </a:r>
            <a:r>
              <a:rPr lang="en-US" sz="2600" dirty="0" smtClean="0"/>
              <a:t> </a:t>
            </a:r>
            <a:r>
              <a:rPr lang="en-US" sz="2600" dirty="0"/>
              <a:t>interface.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IsValidHand(IHand)</a:t>
            </a:r>
            <a:r>
              <a:rPr lang="en-US" sz="2600" dirty="0" smtClean="0"/>
              <a:t>. A hand is valid when it consists of exactly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different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IPokerHandsChecker.IsFlush(IHand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/>
              <a:t> method. </a:t>
            </a:r>
            <a:r>
              <a:rPr lang="en-US" sz="2600" dirty="0" smtClean="0"/>
              <a:t>Follow the official poker rules from Wikipedia: </a:t>
            </a:r>
            <a:r>
              <a:rPr lang="en-US" sz="2600" dirty="0" smtClean="0">
                <a:hlinkClick r:id="rId2"/>
              </a:rPr>
              <a:t>http://en.wikipedia.org/wiki/List_of_poker_hands</a:t>
            </a:r>
            <a:endParaRPr lang="en-US" sz="2600" dirty="0" smtClean="0"/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IsFourOfAKind(IHand)</a:t>
            </a:r>
            <a:r>
              <a:rPr lang="en-US" sz="2600" dirty="0" smtClean="0"/>
              <a:t> method. Did you test all the scenarios?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* Implement the other check for poker hands</a:t>
            </a:r>
            <a:r>
              <a:rPr lang="en-US" sz="2600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IsHighCard(IHand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IsOnePair(IHand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IsTwoPair(IHand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IsThreeOfAKind(IHand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IsFullHouse(IHand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IsStraightFlush(IHand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.</a:t>
            </a:r>
            <a:r>
              <a:rPr lang="en-US" sz="2600" dirty="0"/>
              <a:t> Did you test all the </a:t>
            </a:r>
            <a:r>
              <a:rPr lang="en-US" sz="2600" dirty="0" smtClean="0"/>
              <a:t>scenarios well?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* Implement </a:t>
            </a:r>
            <a:r>
              <a:rPr lang="en-US" sz="2600" dirty="0" smtClean="0"/>
              <a:t>a card comparison logic for Poker hands (+ tests).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CompareHands(…)</a:t>
            </a:r>
            <a:r>
              <a:rPr lang="en-US" sz="2600" dirty="0" smtClean="0"/>
              <a:t> should return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.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876800"/>
            <a:ext cx="7620000" cy="1447800"/>
          </a:xfrm>
        </p:spPr>
        <p:txBody>
          <a:bodyPr/>
          <a:lstStyle/>
          <a:p>
            <a:r>
              <a:rPr lang="en-US" dirty="0" smtClean="0"/>
              <a:t>Code and Test vs. </a:t>
            </a:r>
            <a:br>
              <a:rPr lang="en-US" dirty="0" smtClean="0"/>
            </a:br>
            <a:r>
              <a:rPr lang="en-US" dirty="0" smtClean="0"/>
              <a:t>Test 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011635"/>
            <a:ext cx="5791200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8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/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"Test First"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28" y="1823759"/>
            <a:ext cx="2282722" cy="16576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4495800"/>
            <a:ext cx="5572126" cy="17513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68538" y="1773238"/>
            <a:ext cx="540067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1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TDD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198756"/>
            <a:ext cx="4252202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31913" y="1295400"/>
            <a:ext cx="6737350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/>
              <a:t>find design issues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rework</a:t>
            </a:r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when written after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6525864" y="4573921"/>
            <a:ext cx="2033039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04" y="1920618"/>
            <a:ext cx="1323557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a 100% regression test </a:t>
            </a:r>
            <a:r>
              <a:rPr lang="en-US" dirty="0" smtClean="0"/>
              <a:t>suite</a:t>
            </a:r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</a:t>
            </a:r>
            <a:r>
              <a:rPr lang="en-US" smtClean="0"/>
              <a:t>partially true)</a:t>
            </a:r>
            <a:endParaRPr lang="en-US" dirty="0" smtClean="0"/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1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Live Demo: Poker Hands Checker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4394" y="1423902"/>
            <a:ext cx="3635212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381000"/>
            <a:ext cx="254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2884</TotalTime>
  <Words>437</Words>
  <Application>Microsoft Office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Consolas</vt:lpstr>
      <vt:lpstr>Corbel</vt:lpstr>
      <vt:lpstr>Wingdings 2</vt:lpstr>
      <vt:lpstr>Telerik Academy theme</vt:lpstr>
      <vt:lpstr>Test-Driven Development (TDD)</vt:lpstr>
      <vt:lpstr>Code and Test vs.  Test Driven Development</vt:lpstr>
      <vt:lpstr>Unit Testing Approaches</vt:lpstr>
      <vt:lpstr>Code and Test Approach</vt:lpstr>
      <vt:lpstr>TDD in One Slide</vt:lpstr>
      <vt:lpstr>Test-Driven Development (TDD)</vt:lpstr>
      <vt:lpstr>Why TDD?</vt:lpstr>
      <vt:lpstr>Myths and Misconceptions</vt:lpstr>
      <vt:lpstr>Test-Driven Development</vt:lpstr>
      <vt:lpstr>Test-Driven Development (TDD)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Test-Driven Development (TDD)</dc:title>
  <dc:subject>Telerik Software Academy</dc:subject>
  <dc:creator>Svetlin Nakov</dc:creator>
  <cp:keywords>code, quality, code quality, C#, JS, programming</cp:keywords>
  <cp:lastModifiedBy>Nikolay</cp:lastModifiedBy>
  <cp:revision>857</cp:revision>
  <dcterms:created xsi:type="dcterms:W3CDTF">2007-12-08T16:03:35Z</dcterms:created>
  <dcterms:modified xsi:type="dcterms:W3CDTF">2014-06-06T12:23:52Z</dcterms:modified>
  <cp:category>quality code, software engineering</cp:category>
</cp:coreProperties>
</file>