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20" r:id="rId2"/>
    <p:sldId id="417" r:id="rId3"/>
    <p:sldId id="418" r:id="rId4"/>
    <p:sldId id="419" r:id="rId5"/>
    <p:sldId id="433" r:id="rId6"/>
    <p:sldId id="434" r:id="rId7"/>
    <p:sldId id="435" r:id="rId8"/>
    <p:sldId id="436" r:id="rId9"/>
    <p:sldId id="438" r:id="rId10"/>
    <p:sldId id="437" r:id="rId11"/>
    <p:sldId id="473" r:id="rId12"/>
    <p:sldId id="487" r:id="rId13"/>
    <p:sldId id="491" r:id="rId14"/>
    <p:sldId id="489" r:id="rId15"/>
    <p:sldId id="490" r:id="rId16"/>
    <p:sldId id="474" r:id="rId17"/>
    <p:sldId id="485" r:id="rId18"/>
    <p:sldId id="484" r:id="rId19"/>
    <p:sldId id="492" r:id="rId20"/>
    <p:sldId id="486" r:id="rId21"/>
  </p:sldIdLst>
  <p:sldSz cx="9144000" cy="6858000" type="screen4x3"/>
  <p:notesSz cx="6881813" cy="92964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105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23.07.2013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23.07.2013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923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338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2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3968" y="1675410"/>
            <a:ext cx="8229600" cy="1371600"/>
          </a:xfrm>
        </p:spPr>
        <p:txBody>
          <a:bodyPr/>
          <a:lstStyle/>
          <a:p>
            <a:r>
              <a:rPr lang="en-US" sz="4800" dirty="0" smtClean="0"/>
              <a:t>Database </a:t>
            </a:r>
            <a:r>
              <a:rPr lang="en-US" sz="4800" dirty="0" smtClean="0"/>
              <a:t>Projects 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 Visual Studio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252" y="3147950"/>
            <a:ext cx="8229600" cy="762000"/>
          </a:xfrm>
        </p:spPr>
        <p:txBody>
          <a:bodyPr/>
          <a:lstStyle/>
          <a:p>
            <a:r>
              <a:rPr lang="en-US" dirty="0" smtClean="0"/>
              <a:t>Data-tier Application, Import, Refactoring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Publish</a:t>
            </a:r>
            <a:r>
              <a:rPr lang="en-US" dirty="0" smtClean="0"/>
              <a:t>, Schema Comparison, Database Unit Testing 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2933701" cy="533400"/>
          </a:xfrm>
        </p:spPr>
        <p:txBody>
          <a:bodyPr/>
          <a:lstStyle/>
          <a:p>
            <a:r>
              <a:rPr lang="en-US" dirty="0" smtClean="0"/>
              <a:t>Borislav Statev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28956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28956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2921000" cy="461665"/>
          </a:xfrm>
        </p:spPr>
        <p:txBody>
          <a:bodyPr/>
          <a:lstStyle/>
          <a:p>
            <a:r>
              <a:rPr lang="en-US" dirty="0" smtClean="0"/>
              <a:t>Junior DB </a:t>
            </a:r>
            <a:r>
              <a:rPr lang="en-US" dirty="0" smtClean="0"/>
              <a:t>Developer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4227">
            <a:off x="496004" y="1360453"/>
            <a:ext cx="1590758" cy="173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E:\Bobby\Academy\Database project\Pictures\Database_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1470"/>
            <a:ext cx="1552769" cy="155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Bobby\Academy\Database project\Pictures\VS_Purp256_rgb-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485752"/>
            <a:ext cx="2514600" cy="2071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Bobby\Academy\Database project\Pictures\IC516149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569" y="4885999"/>
            <a:ext cx="1905000" cy="127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Bobby\Academy\Database project\Pictures\IC241274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069" y="165080"/>
            <a:ext cx="3171782" cy="138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3450" y="5417125"/>
            <a:ext cx="2919350" cy="369332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Telerik Corp.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Compare: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Project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Database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Data-tier Application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Shows all differences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Can update only selected differences</a:t>
            </a:r>
          </a:p>
          <a:p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 compare to database: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Can create a script without uploading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267" name="Picture 3" descr="E:\Bobby\Academy\Database project\Pictures\import-export-featured-image-800x5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1600"/>
            <a:ext cx="2530474" cy="17460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27732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to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Generate script </a:t>
            </a:r>
            <a:r>
              <a:rPr lang="en-US" sz="3000" dirty="0"/>
              <a:t>w</a:t>
            </a:r>
            <a:r>
              <a:rPr lang="en-US" sz="3000" dirty="0" smtClean="0"/>
              <a:t>ithout Publish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When select Publish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Can show errors in the execution of the script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Update </a:t>
            </a:r>
            <a:r>
              <a:rPr lang="en-US" sz="2800" dirty="0"/>
              <a:t>all optional differences from the project to the </a:t>
            </a:r>
            <a:r>
              <a:rPr lang="en-US" sz="2800" dirty="0" smtClean="0"/>
              <a:t>database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Optional </a:t>
            </a:r>
            <a:r>
              <a:rPr lang="en-US" sz="3000" dirty="0" smtClean="0"/>
              <a:t>criteria can be set in Advanced Publish Settings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 smtClean="0"/>
              <a:t>Can save Target connection string and Publish settings in a Publish profile 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4338" name="Picture 2" descr="E:\Bobby\Academy\Database project\Pictures\1373964799_Upload_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868" y="914400"/>
            <a:ext cx="1355725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66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 </a:t>
            </a:r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lvl="1" indent="0">
              <a:lnSpc>
                <a:spcPct val="100000"/>
              </a:lnSpc>
              <a:buNone/>
            </a:pPr>
            <a:endParaRPr lang="en-US" sz="2600" dirty="0" smtClean="0"/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3314" name="Picture 2" descr="E:\Bobby\Academy\Database project\Pictures\the-database-publish-pro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52870"/>
            <a:ext cx="8142429" cy="46907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06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Attached </a:t>
            </a:r>
            <a:r>
              <a:rPr lang="en-US" dirty="0" smtClean="0"/>
              <a:t>Custom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Two type of custom scripts that can by attached when publishing the database project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Pre-deployment – Attached to the beginning of the publish script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Post-deployment - Attached to the end of the publish script 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0" name="Picture 2" descr="C:\Users\Bobby\Telerik\Database project\Pictures\Database SQL Script Progress G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810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R</a:t>
            </a:r>
            <a:r>
              <a:rPr lang="en-US" sz="3000" dirty="0" smtClean="0"/>
              <a:t>educe </a:t>
            </a:r>
            <a:r>
              <a:rPr lang="en-US" sz="3000" dirty="0"/>
              <a:t>the possibility of errors in the functionality </a:t>
            </a:r>
            <a:r>
              <a:rPr lang="en-US" sz="3000" dirty="0" smtClean="0"/>
              <a:t>of </a:t>
            </a:r>
            <a:r>
              <a:rPr lang="en-US" sz="3000" dirty="0"/>
              <a:t>the </a:t>
            </a:r>
            <a:r>
              <a:rPr lang="en-US" sz="3000" dirty="0" smtClean="0"/>
              <a:t>database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Can be use to stored procedures, functions and views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Contents 3 stages: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Insert data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Check values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Clean data</a:t>
            </a:r>
          </a:p>
          <a:p>
            <a:pPr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5362" name="Picture 2" descr="E:\Bobby\Academy\Database project\Pictures\1373965095_unit-comple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97440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E:\Bobby\Academy\Database project\Pictures\24b47c8f-badf-4b3c-ba85-09c81cef0999_image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2929635"/>
            <a:ext cx="3811588" cy="2630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646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/>
              <a:t>When have </a:t>
            </a:r>
            <a:r>
              <a:rPr lang="en-US" sz="2800" dirty="0"/>
              <a:t>multiple </a:t>
            </a:r>
            <a:r>
              <a:rPr lang="en-US" sz="2800" dirty="0" smtClean="0"/>
              <a:t>databases that </a:t>
            </a:r>
            <a:r>
              <a:rPr lang="en-US" sz="2800" dirty="0"/>
              <a:t>have some level of </a:t>
            </a:r>
            <a:r>
              <a:rPr lang="en-US" sz="2800" dirty="0" smtClean="0"/>
              <a:t>dependency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One database use objects of other database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Without database reference the database project </a:t>
            </a:r>
            <a:r>
              <a:rPr lang="en-US" sz="2800" dirty="0"/>
              <a:t>will not compile</a:t>
            </a:r>
            <a:endParaRPr lang="en-US" sz="2600" dirty="0" smtClean="0"/>
          </a:p>
          <a:p>
            <a:pPr>
              <a:lnSpc>
                <a:spcPct val="100000"/>
              </a:lnSpc>
            </a:pPr>
            <a:r>
              <a:rPr lang="en-US" sz="2800" dirty="0" smtClean="0"/>
              <a:t>Set database variable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Publish to database using different database instances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6386" name="Picture 2" descr="E:\Bobby\Academy\Database project\Pictures\5oly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876800"/>
            <a:ext cx="33528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E:\Bobby\Academy\Database project\Pictures\connecting-cabl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94" y="4752975"/>
            <a:ext cx="1376039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41752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pPr marL="442913" indent="-442913"/>
            <a:r>
              <a:rPr lang="en-US" dirty="0" smtClean="0"/>
              <a:t>Database </a:t>
            </a:r>
            <a:r>
              <a:rPr lang="en-US" dirty="0" smtClean="0"/>
              <a:t>Project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6792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42" name="Picture 2" descr="E:\Bobby\Academy\Database project\Pictures\IC2412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5562601" cy="24258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E:\Bobby\Academy\Database project\Pictures\2844.VS_tm_Purp526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276600"/>
            <a:ext cx="5753100" cy="168597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357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Database </a:t>
            </a:r>
            <a:r>
              <a:rPr lang="en-US" dirty="0" smtClean="0"/>
              <a:t>Projects in VS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63721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  <p:pic>
        <p:nvPicPr>
          <p:cNvPr id="4098" name="Picture 2" descr="E:\Bobby\Academy\Database project\Pictures\1373941419_application-vnd.oasis.opendocument.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Bobby\Academy\Database project\Pictures\1373941470_databa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43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Bobby\Academy\Database project\Pictures\1373941643_batch_proc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5387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E:\Bobby\Academy\Database project\Pictures\1373957205_import-expor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6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Create database and database project for Credit company. </a:t>
            </a:r>
            <a:r>
              <a:rPr lang="en-US" sz="2800" dirty="0"/>
              <a:t>F</a:t>
            </a:r>
            <a:r>
              <a:rPr lang="en-US" sz="2800" dirty="0" smtClean="0"/>
              <a:t>irst table have to </a:t>
            </a:r>
            <a:r>
              <a:rPr lang="en-US" sz="2800" dirty="0"/>
              <a:t>stored </a:t>
            </a:r>
            <a:r>
              <a:rPr lang="en-US" sz="2800" dirty="0" smtClean="0"/>
              <a:t>Users with their </a:t>
            </a:r>
            <a:r>
              <a:rPr lang="en-US" sz="2800" dirty="0" err="1" smtClean="0"/>
              <a:t>UserId</a:t>
            </a:r>
            <a:r>
              <a:rPr lang="en-US" sz="2800" dirty="0" smtClean="0"/>
              <a:t>, First name, Last name,  Age, PIN and Address. Other table have to be for Credits with </a:t>
            </a:r>
            <a:r>
              <a:rPr lang="en-US" sz="2800" dirty="0" err="1" smtClean="0"/>
              <a:t>CreditId</a:t>
            </a:r>
            <a:r>
              <a:rPr lang="en-US" sz="2800" dirty="0"/>
              <a:t>, </a:t>
            </a:r>
            <a:r>
              <a:rPr lang="en-US" sz="2800" dirty="0" smtClean="0"/>
              <a:t>Given amount, Refundable amount</a:t>
            </a:r>
            <a:r>
              <a:rPr lang="en-US" sz="2800" dirty="0"/>
              <a:t>, </a:t>
            </a:r>
            <a:r>
              <a:rPr lang="en-US" sz="2800" dirty="0" smtClean="0"/>
              <a:t>Start date, Expiration date and </a:t>
            </a:r>
            <a:r>
              <a:rPr lang="en-US" sz="2800" dirty="0" err="1" smtClean="0"/>
              <a:t>UserId</a:t>
            </a:r>
            <a:r>
              <a:rPr lang="en-US" sz="2800" dirty="0" smtClean="0"/>
              <a:t>. Table Payments have to stored </a:t>
            </a:r>
            <a:r>
              <a:rPr lang="en-US" sz="2800" dirty="0" err="1" smtClean="0"/>
              <a:t>PaymentId</a:t>
            </a:r>
            <a:r>
              <a:rPr lang="en-US" sz="2800" dirty="0" smtClean="0"/>
              <a:t>, </a:t>
            </a:r>
            <a:r>
              <a:rPr lang="en-US" sz="2800" dirty="0" err="1" smtClean="0"/>
              <a:t>PaymentDate</a:t>
            </a:r>
            <a:r>
              <a:rPr lang="en-US" sz="2800" dirty="0" smtClean="0"/>
              <a:t>, Amount,  </a:t>
            </a:r>
            <a:r>
              <a:rPr lang="en-US" sz="2800" dirty="0" err="1" smtClean="0"/>
              <a:t>UserId</a:t>
            </a:r>
            <a:r>
              <a:rPr lang="en-US" sz="2800" dirty="0" smtClean="0"/>
              <a:t> and </a:t>
            </a:r>
            <a:r>
              <a:rPr lang="en-US" sz="2800" dirty="0" err="1" smtClean="0"/>
              <a:t>CreditId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  <a:tabLst/>
            </a:pPr>
            <a:r>
              <a:rPr lang="en-US" sz="2800" dirty="0" smtClean="0"/>
              <a:t>Rename column Given amount with Grand amount in table </a:t>
            </a:r>
            <a:r>
              <a:rPr lang="en-US" sz="2800" dirty="0" smtClean="0"/>
              <a:t>Credits.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Create stored </a:t>
            </a:r>
            <a:r>
              <a:rPr lang="en-US" sz="2800" dirty="0" smtClean="0"/>
              <a:t>procedure </a:t>
            </a:r>
            <a:r>
              <a:rPr lang="en-US" sz="2800" dirty="0" err="1" smtClean="0"/>
              <a:t>UserCreditAmounts</a:t>
            </a:r>
            <a:r>
              <a:rPr lang="en-US" sz="2800" dirty="0" smtClean="0"/>
              <a:t> </a:t>
            </a:r>
            <a:r>
              <a:rPr lang="en-US" sz="2800" dirty="0"/>
              <a:t>that for given </a:t>
            </a:r>
            <a:r>
              <a:rPr lang="en-US" sz="2800" dirty="0" err="1"/>
              <a:t>UserId</a:t>
            </a:r>
            <a:r>
              <a:rPr lang="en-US" sz="2800" dirty="0"/>
              <a:t> returns </a:t>
            </a:r>
            <a:r>
              <a:rPr lang="en-US" sz="2800" dirty="0" smtClean="0"/>
              <a:t>First </a:t>
            </a:r>
            <a:r>
              <a:rPr lang="en-US" sz="2800" dirty="0"/>
              <a:t>name, Last name, </a:t>
            </a:r>
            <a:r>
              <a:rPr lang="en-US" sz="2800" dirty="0" smtClean="0"/>
              <a:t>Repaid </a:t>
            </a:r>
            <a:r>
              <a:rPr lang="en-US" sz="2800" dirty="0"/>
              <a:t>money (sum of all payment </a:t>
            </a:r>
            <a:r>
              <a:rPr lang="en-US" sz="2800" dirty="0" smtClean="0"/>
              <a:t>amounts </a:t>
            </a:r>
            <a:r>
              <a:rPr lang="en-US" sz="2800" dirty="0"/>
              <a:t>for credit), Refundable </a:t>
            </a:r>
            <a:r>
              <a:rPr lang="en-US" sz="2800" dirty="0" smtClean="0"/>
              <a:t>amount and </a:t>
            </a:r>
            <a:r>
              <a:rPr lang="en-US" sz="2800" dirty="0" err="1" smtClean="0"/>
              <a:t>CreditId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Create unit test </a:t>
            </a:r>
            <a:r>
              <a:rPr lang="en-US" sz="2800" dirty="0"/>
              <a:t>that </a:t>
            </a:r>
            <a:r>
              <a:rPr lang="en-US" sz="2800" dirty="0" smtClean="0"/>
              <a:t>validate returned values for </a:t>
            </a:r>
            <a:r>
              <a:rPr lang="en-US" sz="2800" dirty="0" err="1" smtClean="0"/>
              <a:t>UserCreditAmounts</a:t>
            </a:r>
            <a:r>
              <a:rPr lang="en-US" sz="2800" dirty="0" smtClean="0"/>
              <a:t> stored procedure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sz="3000" dirty="0" smtClean="0"/>
              <a:t>Data-tier Application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sz="3000" dirty="0" smtClean="0"/>
              <a:t>Why </a:t>
            </a:r>
            <a:r>
              <a:rPr lang="en-US" sz="3000" dirty="0"/>
              <a:t>use a </a:t>
            </a:r>
            <a:r>
              <a:rPr lang="en-US" sz="3000" dirty="0" smtClean="0"/>
              <a:t>Database </a:t>
            </a:r>
            <a:r>
              <a:rPr lang="en-US" sz="3000" dirty="0"/>
              <a:t>P</a:t>
            </a:r>
            <a:r>
              <a:rPr lang="en-US" sz="3000" dirty="0" smtClean="0"/>
              <a:t>roject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sz="3000" dirty="0" smtClean="0"/>
              <a:t>Create Project and Import a </a:t>
            </a:r>
            <a:r>
              <a:rPr lang="en-US" sz="3000" dirty="0" smtClean="0"/>
              <a:t>DB</a:t>
            </a:r>
            <a:endParaRPr lang="en-US" sz="3000" dirty="0" smtClean="0"/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sz="3000" dirty="0"/>
              <a:t>Database </a:t>
            </a:r>
            <a:r>
              <a:rPr lang="en-US" sz="3000" dirty="0" smtClean="0"/>
              <a:t>Refactoring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sz="3000" dirty="0" smtClean="0"/>
              <a:t>Schema Compare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sz="3000" dirty="0" smtClean="0"/>
              <a:t>Deploy to Database</a:t>
            </a:r>
            <a:r>
              <a:rPr lang="en-US" sz="3000" dirty="0" smtClean="0"/>
              <a:t>, Publish</a:t>
            </a:r>
            <a:br>
              <a:rPr lang="en-US" sz="3000" dirty="0" smtClean="0"/>
            </a:br>
            <a:r>
              <a:rPr lang="en-US" sz="3000" dirty="0" smtClean="0"/>
              <a:t>Profiles and </a:t>
            </a:r>
            <a:r>
              <a:rPr lang="en-US" sz="3000" dirty="0" smtClean="0"/>
              <a:t>Custom Scripts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sz="3000" dirty="0" smtClean="0"/>
              <a:t>Database Unit Testing</a:t>
            </a:r>
          </a:p>
          <a:p>
            <a:pPr marL="442913" indent="-442913">
              <a:lnSpc>
                <a:spcPct val="110000"/>
              </a:lnSpc>
              <a:buFontTx/>
              <a:buAutoNum type="arabicPeriod"/>
            </a:pPr>
            <a:r>
              <a:rPr lang="en-US" sz="3000" dirty="0" smtClean="0"/>
              <a:t>Database </a:t>
            </a:r>
            <a:r>
              <a:rPr lang="en-US" sz="3000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http://www.schooljotter.com/imagefolders/whitechapel/024815-blue-jelly-icon-culture-books3-stacke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1429" r="13333" b="11429"/>
          <a:stretch/>
        </p:blipFill>
        <p:spPr bwMode="auto">
          <a:xfrm>
            <a:off x="6191485" y="3932217"/>
            <a:ext cx="2419115" cy="254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E:\Bobby\Academy\Database project\Pictures\VS_Purp256_rgb-1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84" y="1371600"/>
            <a:ext cx="2237141" cy="1843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288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smtClean="0"/>
              <a:t>C# Programming </a:t>
            </a: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693" y="76200"/>
            <a:ext cx="7676707" cy="762000"/>
          </a:xfrm>
        </p:spPr>
        <p:txBody>
          <a:bodyPr/>
          <a:lstStyle/>
          <a:p>
            <a:pPr marL="442913" indent="-442913" algn="r"/>
            <a:r>
              <a:rPr lang="en-US" sz="4000" dirty="0"/>
              <a:t>Data-tier Application</a:t>
            </a:r>
            <a:endParaRPr lang="en-US" sz="4000" dirty="0" smtClean="0"/>
          </a:p>
        </p:txBody>
      </p:sp>
      <p:pic>
        <p:nvPicPr>
          <p:cNvPr id="3074" name="Picture 2" descr="E:\Bobby\Academy\Database project\Pictures\datatier01march2k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127051"/>
            <a:ext cx="6629401" cy="4903941"/>
          </a:xfrm>
          <a:prstGeom prst="round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4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Data-tier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</a:t>
            </a:r>
            <a:r>
              <a:rPr lang="en-US" dirty="0" smtClean="0"/>
              <a:t>ata-tier </a:t>
            </a:r>
            <a:r>
              <a:rPr lang="en-US" dirty="0"/>
              <a:t>application (DAC) </a:t>
            </a:r>
            <a:r>
              <a:rPr lang="en-US" dirty="0" smtClean="0"/>
              <a:t>is: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Entity containing all of the </a:t>
            </a:r>
            <a:r>
              <a:rPr lang="en-US" dirty="0" smtClean="0"/>
              <a:t>MSSQL database </a:t>
            </a:r>
            <a:r>
              <a:rPr lang="en-US" dirty="0"/>
              <a:t>and instance objects, such as </a:t>
            </a:r>
            <a:r>
              <a:rPr lang="en-US" dirty="0" smtClean="0"/>
              <a:t>tables, views, </a:t>
            </a:r>
            <a:r>
              <a:rPr lang="en-US" dirty="0" err="1" smtClean="0"/>
              <a:t>etc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DAC provides: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</a:t>
            </a:r>
            <a:r>
              <a:rPr lang="en-US" dirty="0" smtClean="0"/>
              <a:t>ingle </a:t>
            </a:r>
            <a:r>
              <a:rPr lang="en-US" dirty="0"/>
              <a:t>unit for developing, deploying, and managing the data-tier objects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/>
              <a:t>DAC can be </a:t>
            </a:r>
            <a:r>
              <a:rPr lang="en-US" dirty="0" smtClean="0"/>
              <a:t>deployed to: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SQL </a:t>
            </a:r>
            <a:r>
              <a:rPr lang="en-US" dirty="0"/>
              <a:t>Server </a:t>
            </a:r>
            <a:r>
              <a:rPr lang="en-US" dirty="0" smtClean="0"/>
              <a:t>or </a:t>
            </a:r>
            <a:r>
              <a:rPr lang="en-US" dirty="0"/>
              <a:t>SQL Azure.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170" name="Picture 2" descr="E:\Bobby\Academy\Database project\Pictures\090911_0419_dacbasics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56345"/>
            <a:ext cx="3608217" cy="1868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4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Use a Database Project?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Database project helps to: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pply </a:t>
            </a:r>
            <a:r>
              <a:rPr lang="en-US" dirty="0"/>
              <a:t>version control and project management techniques to your database </a:t>
            </a:r>
            <a:r>
              <a:rPr lang="en-US" dirty="0" smtClean="0"/>
              <a:t>development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122" name="Picture 2" descr="E:\Bobby\Academy\Database project\Pictures\image-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3095625"/>
            <a:ext cx="6135687" cy="31527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6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Project</a:t>
            </a:r>
            <a:endParaRPr lang="en-US" dirty="0"/>
          </a:p>
        </p:txBody>
      </p:sp>
      <p:sp>
        <p:nvSpPr>
          <p:cNvPr id="3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146" name="Picture 2" descr="E:\Bobby\Academy\Database project\Pictures\Create DB proj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81986"/>
            <a:ext cx="8153400" cy="4964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9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If you already have a database to start </a:t>
            </a:r>
            <a:r>
              <a:rPr lang="en-US" dirty="0" smtClean="0"/>
              <a:t>with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import from the </a:t>
            </a:r>
            <a:r>
              <a:rPr lang="en-US" dirty="0" smtClean="0"/>
              <a:t>current database schema to a Database project</a:t>
            </a:r>
          </a:p>
          <a:p>
            <a:pPr lvl="1"/>
            <a:r>
              <a:rPr lang="en-US" dirty="0" smtClean="0"/>
              <a:t>Import a Database is possible option only if the Database project is empty</a:t>
            </a:r>
          </a:p>
          <a:p>
            <a:pPr lvl="1"/>
            <a:r>
              <a:rPr lang="en-US" dirty="0" smtClean="0"/>
              <a:t>Can set a folder structure of the </a:t>
            </a:r>
            <a:r>
              <a:rPr lang="en-US" dirty="0" smtClean="0"/>
              <a:t>project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194" name="Picture 2" descr="E:\Bobby\Academy\Database project\Pictures\1373957092_Download_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00600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22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Rename a database </a:t>
            </a:r>
            <a:r>
              <a:rPr lang="en-US" dirty="0" smtClean="0"/>
              <a:t>object</a:t>
            </a:r>
          </a:p>
          <a:p>
            <a:r>
              <a:rPr lang="en-US" dirty="0"/>
              <a:t>Move a database object </a:t>
            </a:r>
            <a:r>
              <a:rPr lang="en-US" dirty="0" smtClean="0"/>
              <a:t>to </a:t>
            </a:r>
            <a:r>
              <a:rPr lang="en-US" dirty="0"/>
              <a:t>a different </a:t>
            </a:r>
            <a:r>
              <a:rPr lang="en-US" dirty="0" smtClean="0"/>
              <a:t>schema</a:t>
            </a:r>
          </a:p>
          <a:p>
            <a:r>
              <a:rPr lang="en-US" dirty="0" smtClean="0"/>
              <a:t>Database schema: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ogically </a:t>
            </a:r>
            <a:r>
              <a:rPr lang="en-US" dirty="0"/>
              <a:t>group objects such as tables, views, stored procedures etc. </a:t>
            </a:r>
          </a:p>
          <a:p>
            <a:r>
              <a:rPr lang="en-US" dirty="0" smtClean="0"/>
              <a:t>Information about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refactoring is </a:t>
            </a:r>
            <a:r>
              <a:rPr lang="en-US" dirty="0"/>
              <a:t>recorded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 </a:t>
            </a:r>
            <a:r>
              <a:rPr lang="en-US" dirty="0" smtClean="0"/>
              <a:t>refactoring </a:t>
            </a:r>
            <a:r>
              <a:rPr lang="en-US" dirty="0"/>
              <a:t>log file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30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Compare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2290" name="Picture 2" descr="E:\Bobby\Academy\Database project\Pictures\Schema-Compare-Resul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199"/>
            <a:ext cx="5562600" cy="5582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35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3076</TotalTime>
  <Words>604</Words>
  <Application>Microsoft Office PowerPoint</Application>
  <PresentationFormat>On-screen Show (4:3)</PresentationFormat>
  <Paragraphs>114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Database Projects  in Visual Studio</vt:lpstr>
      <vt:lpstr>Table of Contents</vt:lpstr>
      <vt:lpstr>Data-tier Application</vt:lpstr>
      <vt:lpstr>Data-tier Application</vt:lpstr>
      <vt:lpstr>Why Use a Database Project?</vt:lpstr>
      <vt:lpstr>Create Database Project</vt:lpstr>
      <vt:lpstr>Import a Database</vt:lpstr>
      <vt:lpstr>Database Refactoring</vt:lpstr>
      <vt:lpstr>Schema Compare</vt:lpstr>
      <vt:lpstr>Schema Compare</vt:lpstr>
      <vt:lpstr>Deploy to Database</vt:lpstr>
      <vt:lpstr>Publish Profiles</vt:lpstr>
      <vt:lpstr>Attached Custom Scripts</vt:lpstr>
      <vt:lpstr>Database Unit Tests</vt:lpstr>
      <vt:lpstr>Database References</vt:lpstr>
      <vt:lpstr>Database Project</vt:lpstr>
      <vt:lpstr>Database Projects in VS</vt:lpstr>
      <vt:lpstr>Exercises (1)</vt:lpstr>
      <vt:lpstr>Exercises (2)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Projects in Visual Studio</dc:title>
  <dc:subject>Telerik Software Academy</dc:subject>
  <dc:creator>Borislav.Statev@telerik.com</dc:creator>
  <cp:keywords>databases, DB, SQL Server, Visual Studio</cp:keywords>
  <cp:lastModifiedBy>Svetlin Nakov</cp:lastModifiedBy>
  <cp:revision>831</cp:revision>
  <dcterms:created xsi:type="dcterms:W3CDTF">2007-12-08T16:03:35Z</dcterms:created>
  <dcterms:modified xsi:type="dcterms:W3CDTF">2013-07-23T09:45:15Z</dcterms:modified>
  <cp:category>databases, DB</cp:category>
</cp:coreProperties>
</file>