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>
        <p:scale>
          <a:sx n="75" d="100"/>
          <a:sy n="75" d="100"/>
        </p:scale>
        <p:origin x="44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02.07.2013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02.07.2013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6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7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Relational Database </a:t>
            </a:r>
            <a:r>
              <a:rPr lang="en-US" dirty="0" smtClean="0"/>
              <a:t>Model</a:t>
            </a:r>
            <a:endParaRPr lang="en-US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DBMS &amp; RDBMS </a:t>
            </a:r>
            <a:r>
              <a:rPr lang="en-US" dirty="0" smtClean="0"/>
              <a:t>Systems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</a:t>
            </a:r>
            <a:r>
              <a:rPr lang="en-US" noProof="1" smtClean="0"/>
              <a:t>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</a:t>
            </a:r>
            <a:r>
              <a:rPr lang="en-US" noProof="1" smtClean="0"/>
              <a:t>Rose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Corp.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Drinks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Corp.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Stored </a:t>
            </a:r>
            <a:r>
              <a:rPr lang="en-US" dirty="0" smtClean="0"/>
              <a:t>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</a:t>
            </a:r>
            <a:r>
              <a:rPr lang="en-US" dirty="0" smtClean="0"/>
              <a:t>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</a:t>
            </a:r>
            <a:r>
              <a:rPr lang="en-US" dirty="0" smtClean="0"/>
              <a:t>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</a:t>
            </a:r>
            <a:r>
              <a:rPr lang="en-US" dirty="0" smtClean="0"/>
              <a:t>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(non-relational)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</a:t>
            </a:r>
            <a:r>
              <a:rPr lang="en-US" dirty="0" smtClean="0"/>
              <a:t>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</a:t>
            </a:r>
            <a:r>
              <a:rPr lang="en-US" dirty="0" smtClean="0"/>
              <a:t>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</a:t>
            </a:r>
            <a:r>
              <a:rPr lang="en-US" dirty="0" smtClean="0"/>
              <a:t>the SQL </a:t>
            </a:r>
            <a:r>
              <a:rPr lang="en-US" dirty="0" smtClean="0"/>
              <a:t>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smtClean="0"/>
              <a:t>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</a:t>
            </a:r>
            <a:r>
              <a:rPr lang="en-US" noProof="1" smtClean="0"/>
              <a:t>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1467</TotalTime>
  <Words>2790</Words>
  <Application>Microsoft Office PowerPoint</Application>
  <PresentationFormat>On-screen Show (4:3)</PresentationFormat>
  <Paragraphs>840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 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Svetlin Nakov</cp:lastModifiedBy>
  <cp:revision>369</cp:revision>
  <dcterms:created xsi:type="dcterms:W3CDTF">2007-12-08T16:03:35Z</dcterms:created>
  <dcterms:modified xsi:type="dcterms:W3CDTF">2013-07-02T19:59:51Z</dcterms:modified>
  <cp:category>databases</cp:category>
</cp:coreProperties>
</file>