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15"/>
  </p:handoutMasterIdLst>
  <p:sldIdLst>
    <p:sldId id="257" r:id="rId2"/>
    <p:sldId id="258" r:id="rId3"/>
    <p:sldId id="281" r:id="rId4"/>
    <p:sldId id="287" r:id="rId5"/>
    <p:sldId id="282" r:id="rId6"/>
    <p:sldId id="288" r:id="rId7"/>
    <p:sldId id="283" r:id="rId8"/>
    <p:sldId id="289" r:id="rId9"/>
    <p:sldId id="292" r:id="rId10"/>
    <p:sldId id="290" r:id="rId11"/>
    <p:sldId id="285" r:id="rId12"/>
    <p:sldId id="291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10462-ED01-467D-8973-06A541B7F9DC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9766-7F00-4E73-AF79-B0773C6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6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38984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4675" y="2427570"/>
            <a:ext cx="8229600" cy="1524000"/>
          </a:xfrm>
        </p:spPr>
        <p:txBody>
          <a:bodyPr/>
          <a:lstStyle/>
          <a:p>
            <a:r>
              <a:rPr lang="en-US" dirty="0" smtClean="0"/>
              <a:t>Windows Universal App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377306" y="3162949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8" y="193049"/>
            <a:ext cx="3183384" cy="290620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s.msdn.com/cfs-file.ashx/__key/communityserver-blogs-components-weblogfiles/00-00-01-44-28-metablogapi/4885.win8logo_5F00_3562AC5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0" b="32040"/>
          <a:stretch/>
        </p:blipFill>
        <p:spPr bwMode="auto">
          <a:xfrm>
            <a:off x="5222427" y="1094191"/>
            <a:ext cx="3474345" cy="79576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24" y="4666741"/>
            <a:ext cx="476316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(HTML + JS)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HTML + CSS &amp;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Fully-featured </a:t>
            </a:r>
            <a:r>
              <a:rPr lang="en-US" dirty="0"/>
              <a:t>JavaScript library</a:t>
            </a:r>
          </a:p>
          <a:p>
            <a:pPr lvl="1"/>
            <a:r>
              <a:rPr lang="en-US" sz="2400" dirty="0" smtClean="0"/>
              <a:t>DOM </a:t>
            </a:r>
            <a:r>
              <a:rPr lang="en-US" sz="2400" dirty="0"/>
              <a:t>queries</a:t>
            </a:r>
          </a:p>
          <a:p>
            <a:pPr lvl="1"/>
            <a:r>
              <a:rPr lang="en-US" sz="2400" dirty="0"/>
              <a:t>Pages and Navigation</a:t>
            </a:r>
          </a:p>
          <a:p>
            <a:pPr lvl="1"/>
            <a:r>
              <a:rPr lang="en-US" sz="2400" dirty="0"/>
              <a:t>Classes and Namespaces support</a:t>
            </a:r>
          </a:p>
          <a:p>
            <a:pPr lvl="2"/>
            <a:r>
              <a:rPr lang="en-US" sz="2400" dirty="0"/>
              <a:t>+ inheritance, mixing</a:t>
            </a:r>
          </a:p>
          <a:p>
            <a:pPr lvl="1"/>
            <a:r>
              <a:rPr lang="en-US" sz="2400" dirty="0"/>
              <a:t>Promises, </a:t>
            </a:r>
            <a:r>
              <a:rPr lang="en-US" sz="2400" dirty="0" smtClean="0"/>
              <a:t>XHR requests </a:t>
            </a:r>
            <a:r>
              <a:rPr lang="en-US" sz="2400" dirty="0" smtClean="0"/>
              <a:t>(AJAX)</a:t>
            </a:r>
            <a:endParaRPr lang="en-US" sz="2400" dirty="0"/>
          </a:p>
          <a:p>
            <a:pPr lvl="1"/>
            <a:r>
              <a:rPr lang="en-US" sz="2400" dirty="0"/>
              <a:t>Data binding</a:t>
            </a:r>
          </a:p>
          <a:p>
            <a:pPr lvl="1"/>
            <a:r>
              <a:rPr lang="en-US" sz="2400" dirty="0"/>
              <a:t>Controls fitting in the UI model</a:t>
            </a:r>
          </a:p>
          <a:p>
            <a:pPr lvl="1"/>
            <a:r>
              <a:rPr lang="en-US" sz="2400" dirty="0"/>
              <a:t>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1" y="4158744"/>
            <a:ext cx="246731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2013</a:t>
            </a:r>
          </a:p>
          <a:p>
            <a:pPr lvl="1"/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Visual Studio 2013 Update 2</a:t>
            </a:r>
            <a:endParaRPr lang="en-US" dirty="0" smtClean="0"/>
          </a:p>
          <a:p>
            <a:r>
              <a:rPr lang="en-US" dirty="0" smtClean="0"/>
              <a:t>Blend for Visual Studio</a:t>
            </a:r>
          </a:p>
          <a:p>
            <a:r>
              <a:rPr lang="en-US" dirty="0" smtClean="0"/>
              <a:t>Development tools for Windows Phone apps</a:t>
            </a:r>
          </a:p>
          <a:p>
            <a:pPr lvl="1"/>
            <a:r>
              <a:rPr lang="en-US" dirty="0" smtClean="0"/>
              <a:t>Windows Phone Emulator</a:t>
            </a:r>
          </a:p>
          <a:p>
            <a:pPr lvl="1"/>
            <a:r>
              <a:rPr lang="en-US" dirty="0" smtClean="0"/>
              <a:t>Developer Registration tool</a:t>
            </a:r>
          </a:p>
          <a:p>
            <a:pPr lvl="1"/>
            <a:r>
              <a:rPr lang="en-US" dirty="0" smtClean="0"/>
              <a:t>Application Deployment tool</a:t>
            </a:r>
          </a:p>
          <a:p>
            <a:r>
              <a:rPr lang="en-US" dirty="0" smtClean="0"/>
              <a:t>Get a developer license</a:t>
            </a:r>
          </a:p>
          <a:p>
            <a:pPr lvl="1"/>
            <a:r>
              <a:rPr lang="en-US" dirty="0" smtClean="0"/>
              <a:t>Free – renewed every 30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Universal App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r>
              <a:rPr lang="en-US" dirty="0" smtClean="0"/>
              <a:t>What is Windows Universal?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Windows Run Time </a:t>
            </a:r>
            <a:r>
              <a:rPr lang="en-US" dirty="0" smtClean="0"/>
              <a:t>– </a:t>
            </a:r>
            <a:r>
              <a:rPr lang="en-US" dirty="0" err="1" smtClean="0"/>
              <a:t>WinRT</a:t>
            </a:r>
            <a:endParaRPr lang="en-US" dirty="0" smtClean="0"/>
          </a:p>
          <a:p>
            <a:pPr lvl="2"/>
            <a:r>
              <a:rPr lang="en-US" dirty="0" smtClean="0"/>
              <a:t>XAML + C#</a:t>
            </a:r>
          </a:p>
          <a:p>
            <a:pPr lvl="2"/>
            <a:r>
              <a:rPr lang="en-US" dirty="0" smtClean="0"/>
              <a:t>HTML + JS (</a:t>
            </a:r>
            <a:r>
              <a:rPr lang="en-US" dirty="0" err="1" smtClean="0"/>
              <a:t>WinJS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 smtClean="0"/>
              <a:t>– needed software</a:t>
            </a:r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66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478" y="3033945"/>
            <a:ext cx="7924800" cy="685800"/>
          </a:xfrm>
        </p:spPr>
        <p:txBody>
          <a:bodyPr/>
          <a:lstStyle/>
          <a:p>
            <a:r>
              <a:rPr lang="en-US" dirty="0"/>
              <a:t>History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Windows </a:t>
            </a:r>
            <a:r>
              <a:rPr lang="en-US" dirty="0"/>
              <a:t>Universal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80" y="3898970"/>
            <a:ext cx="3409444" cy="2446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7878">
            <a:off x="350646" y="758631"/>
            <a:ext cx="3144708" cy="25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Windows Universal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001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– Windows Phone 7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Mid-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2011</a:t>
            </a:r>
            <a:r>
              <a:rPr lang="en-US" sz="3000" dirty="0" smtClean="0"/>
              <a:t> – public beta of  Windows 8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Mid-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</a:t>
            </a:r>
            <a:r>
              <a:rPr lang="en-US" sz="3000" dirty="0" smtClean="0"/>
              <a:t> – publicly released Windows 8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Designed for touch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Microsoft’s OS was headed for the tablet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April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– </a:t>
            </a:r>
            <a:r>
              <a:rPr lang="en-US" sz="3000" dirty="0"/>
              <a:t>Windows Universal Apps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</a:t>
            </a:r>
            <a:r>
              <a:rPr lang="en-US" sz="2800" dirty="0" smtClean="0"/>
              <a:t>onvergence of Windows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8.1</a:t>
            </a:r>
            <a:r>
              <a:rPr lang="en-US" sz="2800" dirty="0" smtClean="0"/>
              <a:t> and WP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8.1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applications that target the phone and tablet and share a single code 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61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82906"/>
            <a:ext cx="7924800" cy="685800"/>
          </a:xfrm>
        </p:spPr>
        <p:txBody>
          <a:bodyPr/>
          <a:lstStyle/>
          <a:p>
            <a:r>
              <a:rPr lang="en-US" dirty="0" smtClean="0"/>
              <a:t>Windows Universal Concepts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3623">
            <a:off x="6319128" y="669406"/>
            <a:ext cx="2181529" cy="1771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69480"/>
            <a:ext cx="3017850" cy="26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Universal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36948"/>
          </a:xfrm>
        </p:spPr>
        <p:txBody>
          <a:bodyPr/>
          <a:lstStyle/>
          <a:p>
            <a:r>
              <a:rPr lang="en-US" dirty="0" smtClean="0"/>
              <a:t>Develop a universal Windows app that targets Windows and Windows Phone</a:t>
            </a:r>
          </a:p>
          <a:p>
            <a:pPr lvl="1"/>
            <a:r>
              <a:rPr lang="en-US" sz="2800" dirty="0" smtClean="0"/>
              <a:t>Share: code, user controls, styles, strings, and other assets between the two projects</a:t>
            </a:r>
          </a:p>
          <a:p>
            <a:pPr lvl="1"/>
            <a:r>
              <a:rPr lang="en-US" sz="2800" dirty="0" smtClean="0"/>
              <a:t>Linked files between projects</a:t>
            </a:r>
          </a:p>
          <a:p>
            <a:pPr lvl="1"/>
            <a:r>
              <a:rPr lang="en-US" sz="2800" dirty="0" smtClean="0"/>
              <a:t>Conditional compilation with preprocessor directives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829453"/>
            <a:ext cx="8077200" cy="1658762"/>
          </a:xfrm>
        </p:spPr>
        <p:txBody>
          <a:bodyPr/>
          <a:lstStyle/>
          <a:p>
            <a:r>
              <a:rPr lang="en-US" dirty="0" smtClean="0"/>
              <a:t>#if WINDOWS_APP</a:t>
            </a:r>
          </a:p>
          <a:p>
            <a:r>
              <a:rPr lang="en-US" dirty="0" smtClean="0"/>
              <a:t>  //run Windows specific code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WINDOWS_PHONE_APP</a:t>
            </a:r>
          </a:p>
          <a:p>
            <a:r>
              <a:rPr lang="en-US" dirty="0" smtClean="0"/>
              <a:t>  //run Windows Phone specific code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2439"/>
            <a:ext cx="6068291" cy="685800"/>
          </a:xfrm>
        </p:spPr>
        <p:txBody>
          <a:bodyPr/>
          <a:lstStyle/>
          <a:p>
            <a:r>
              <a:rPr lang="en-US" dirty="0" smtClean="0"/>
              <a:t>Windows Run Time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208718"/>
            <a:ext cx="3976256" cy="569120"/>
          </a:xfrm>
        </p:spPr>
        <p:txBody>
          <a:bodyPr/>
          <a:lstStyle/>
          <a:p>
            <a:r>
              <a:rPr lang="en-US" dirty="0"/>
              <a:t>a.k.a. </a:t>
            </a:r>
            <a:r>
              <a:rPr lang="en-US" dirty="0" err="1"/>
              <a:t>WinRT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5" y="2014749"/>
            <a:ext cx="3620343" cy="45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XAML + C</a:t>
            </a:r>
            <a:r>
              <a:rPr lang="en-US" dirty="0" smtClean="0"/>
              <a:t># or HTML and JS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WinRT</a:t>
            </a:r>
            <a:r>
              <a:rPr lang="en-US" dirty="0" smtClean="0"/>
              <a:t> </a:t>
            </a:r>
            <a:r>
              <a:rPr lang="en-US" dirty="0"/>
              <a:t>APIs (the Windows namespace)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Application model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Activation, suspension, </a:t>
            </a:r>
            <a:r>
              <a:rPr lang="en-US" sz="2400" dirty="0" err="1"/>
              <a:t>viewStates</a:t>
            </a:r>
            <a:r>
              <a:rPr lang="en-US" sz="2400" dirty="0"/>
              <a:t>, etc.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File storage, Application file system access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File &amp; Folder pickers, roaming data, settings, etc.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Contracts, Extensions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Devices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Geolocation, Sensors, Cameras, Speakers, etc.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Networking, Security, Notifications, etc.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Basically gives you access to all Windows 8 APIs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3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+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Descendant of Silverlight</a:t>
            </a:r>
          </a:p>
          <a:p>
            <a:r>
              <a:rPr lang="en-US" dirty="0" smtClean="0"/>
              <a:t>Developing apps using XML-based declarative language</a:t>
            </a:r>
          </a:p>
          <a:p>
            <a:pPr lvl="1"/>
            <a:r>
              <a:rPr lang="en-US" dirty="0" smtClean="0"/>
              <a:t>Powerful built-in data and behavior binding</a:t>
            </a:r>
          </a:p>
          <a:p>
            <a:pPr lvl="1"/>
            <a:r>
              <a:rPr lang="en-US" dirty="0" smtClean="0"/>
              <a:t>Full set of UI components</a:t>
            </a:r>
          </a:p>
          <a:p>
            <a:pPr lvl="1"/>
            <a:r>
              <a:rPr lang="en-US" dirty="0" smtClean="0"/>
              <a:t>Easy-to-learn and adapt</a:t>
            </a:r>
          </a:p>
          <a:p>
            <a:pPr lvl="1"/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 architecture that is easy to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274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426</TotalTime>
  <Words>285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Consolas</vt:lpstr>
      <vt:lpstr>Corbel</vt:lpstr>
      <vt:lpstr>Wingdings 2</vt:lpstr>
      <vt:lpstr>Telerik Academy</vt:lpstr>
      <vt:lpstr>Windows Universal App</vt:lpstr>
      <vt:lpstr>Table of Contents</vt:lpstr>
      <vt:lpstr>History of  Windows Universal</vt:lpstr>
      <vt:lpstr>History of Windows Universal</vt:lpstr>
      <vt:lpstr>Windows Universal Concepts</vt:lpstr>
      <vt:lpstr>Windows Universal Concepts</vt:lpstr>
      <vt:lpstr>Windows Run Time</vt:lpstr>
      <vt:lpstr>WinRT</vt:lpstr>
      <vt:lpstr>XAML + C#</vt:lpstr>
      <vt:lpstr>(HTML + JS) WinJS</vt:lpstr>
      <vt:lpstr>Requirements</vt:lpstr>
      <vt:lpstr>Requirements</vt:lpstr>
      <vt:lpstr>Windows Universal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Doncho Minkov</cp:lastModifiedBy>
  <cp:revision>202</cp:revision>
  <dcterms:created xsi:type="dcterms:W3CDTF">2013-03-07T17:10:55Z</dcterms:created>
  <dcterms:modified xsi:type="dcterms:W3CDTF">2014-11-10T18:57:37Z</dcterms:modified>
</cp:coreProperties>
</file>