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9" r:id="rId3"/>
    <p:sldId id="28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8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 userDrawn="1"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13" name="Text Placeholder 7"/>
          <p:cNvSpPr>
            <a:spLocks noGrp="1"/>
          </p:cNvSpPr>
          <p:nvPr userDrawn="1"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7" name="Text Placeholder 13"/>
          <p:cNvSpPr>
            <a:spLocks noGrp="1"/>
          </p:cNvSpPr>
          <p:nvPr userDrawn="1"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ASP.NET Web 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270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20D0C658-0708-42D0-A542-83CC15D54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468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20D0C658-0708-42D0-A542-83CC15D54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28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296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692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93621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Windows Universal App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Writing an App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0716">
            <a:off x="865710" y="3258090"/>
            <a:ext cx="1263104" cy="1577242"/>
          </a:xfrm>
          <a:prstGeom prst="roundRect">
            <a:avLst>
              <a:gd name="adj" fmla="val 8437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152" y="557033"/>
            <a:ext cx="1564648" cy="1428412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6">
                <a:lumMod val="20000"/>
                <a:lumOff val="80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://blogs.msdn.com/cfs-file.ashx/__key/communityserver-blogs-components-weblogfiles/00-00-01-44-28-metablogapi/4885.win8logo_5F00_3562AC58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80" b="32040"/>
          <a:stretch/>
        </p:blipFill>
        <p:spPr bwMode="auto">
          <a:xfrm>
            <a:off x="3981275" y="1172771"/>
            <a:ext cx="3474345" cy="795762"/>
          </a:xfrm>
          <a:prstGeom prst="roundRect">
            <a:avLst>
              <a:gd name="adj" fmla="val 8437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03347">
            <a:off x="6320687" y="599788"/>
            <a:ext cx="2539443" cy="881459"/>
          </a:xfrm>
          <a:prstGeom prst="roundRect">
            <a:avLst>
              <a:gd name="adj" fmla="val 8437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419" y="4489187"/>
            <a:ext cx="4763165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97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801091"/>
            <a:ext cx="7924800" cy="1627910"/>
          </a:xfrm>
        </p:spPr>
        <p:txBody>
          <a:bodyPr/>
          <a:lstStyle/>
          <a:p>
            <a:r>
              <a:rPr lang="en-US" dirty="0" smtClean="0"/>
              <a:t>Simple Windows Universal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60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XAML Overview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067890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3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442</TotalTime>
  <Words>17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Cambria</vt:lpstr>
      <vt:lpstr>Consolas</vt:lpstr>
      <vt:lpstr>Corbel</vt:lpstr>
      <vt:lpstr>Wingdings 2</vt:lpstr>
      <vt:lpstr>Telerik Academy</vt:lpstr>
      <vt:lpstr>Windows Universal App</vt:lpstr>
      <vt:lpstr>Simple Windows Universal App</vt:lpstr>
      <vt:lpstr>XAML Overview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XAML Overview</dc:title>
  <dc:creator>Doncho Minkov</dc:creator>
  <cp:lastModifiedBy>Evlogi Hristov</cp:lastModifiedBy>
  <cp:revision>65</cp:revision>
  <dcterms:created xsi:type="dcterms:W3CDTF">2013-03-07T17:10:55Z</dcterms:created>
  <dcterms:modified xsi:type="dcterms:W3CDTF">2014-11-11T08:04:59Z</dcterms:modified>
</cp:coreProperties>
</file>