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7" r:id="rId2"/>
    <p:sldId id="30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1" r:id="rId21"/>
    <p:sldId id="302" r:id="rId22"/>
    <p:sldId id="298" r:id="rId23"/>
    <p:sldId id="29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27547-0810-4D88-A61F-396BE092CB5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07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9B0FA-793E-47E8-8622-D1B22E2ACE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852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7AD2-9F0F-44D2-85A9-184761B695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338643"/>
            <a:ext cx="8229600" cy="1524000"/>
          </a:xfrm>
        </p:spPr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Universal</a:t>
            </a:r>
            <a:br>
              <a:rPr lang="en-US" dirty="0" smtClean="0"/>
            </a:br>
            <a:r>
              <a:rPr lang="en-US" dirty="0" smtClean="0"/>
              <a:t>Layout Controls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596425" y="302137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63" y="713354"/>
            <a:ext cx="1564648" cy="14284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4582374" y="873358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10" y="4380918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The </a:t>
            </a:r>
            <a:r>
              <a:rPr lang="en-US" sz="3800" dirty="0">
                <a:latin typeface="Consolas" pitchFamily="49" charset="0"/>
              </a:rPr>
              <a:t>Canvas</a:t>
            </a:r>
            <a:r>
              <a:rPr lang="en-US" sz="3800" dirty="0"/>
              <a:t> Container </a:t>
            </a:r>
            <a:r>
              <a:rPr lang="en-US" sz="3800" dirty="0" smtClean="0"/>
              <a:t>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261204"/>
            <a:ext cx="7776864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Background="White" Height="680"&gt;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&lt;Rectangle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Canvas.Top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Height="100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Canvas.ZIndex="3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&lt;Rectangle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Canvas.Left="20" Canvas.Top="20"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="Orange" Width="100" Height="100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Canvas.ZIndex="2"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&lt;Canvas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Canvas.Left="300" Canvas.Top="300"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Canvas.ZIndex="1"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&lt;Rectangle Width="120" Height="330" RadiusX="20"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RadiusY="20" Fill="Black"/&gt;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&lt;Ellipse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Canvas.Left="10" Canvas.Top="10"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Fill="Red"/&gt;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&lt;/Canvas&gt;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&lt;/Canvas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932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http://weblogs.asp.net/blogs/dwahlin/WindowsLiveWriter/IntroductiontoLayoutControlsinSilverligh_D46F/Figure1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3979169"/>
            <a:ext cx="5492056" cy="183588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50532" name="Picture 4" descr="http://emptyeasel.com/wp-content/uploads/2008/12/poppyprofusionblac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34508">
            <a:off x="5360120" y="3643763"/>
            <a:ext cx="2400300" cy="2361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3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2776"/>
            <a:ext cx="8229600" cy="1517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Customize the Z-order and </a:t>
            </a:r>
            <a:r>
              <a:rPr lang="bg-BG" dirty="0"/>
              <a:t>Multiple</a:t>
            </a:r>
            <a:r>
              <a:rPr lang="en-US" dirty="0"/>
              <a:t> </a:t>
            </a:r>
            <a:r>
              <a:rPr lang="bg-BG" dirty="0">
                <a:latin typeface="Consolas" pitchFamily="49" charset="0"/>
              </a:rPr>
              <a:t>Canvas</a:t>
            </a:r>
            <a:r>
              <a:rPr lang="bg-BG" dirty="0"/>
              <a:t> Elements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04799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5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StackPanel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StackPanel</a:t>
            </a:r>
            <a:r>
              <a:rPr lang="en-US" dirty="0" smtClean="0"/>
              <a:t> arranges the elements in one row/column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Depends on the orientation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size of each element is not explicitly set all elements have the same width/height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set flow orientation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Vertical or Horizontal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5105400"/>
            <a:ext cx="777686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Background="Yellow"/&gt;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 Text="Text" Background="Blue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9145" y1="20930" x2="84015" y2="20930"/>
                        <a14:foregroundMark x1="68030" y1="20930" x2="65799" y2="19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51" t="7896" r="6151" b="7896"/>
          <a:stretch/>
        </p:blipFill>
        <p:spPr bwMode="auto">
          <a:xfrm>
            <a:off x="6172200" y="4093634"/>
            <a:ext cx="1896182" cy="116416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22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StackPanel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 Panels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Grid and UniformGrid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most powerful layout container in XAML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Sometimes </a:t>
            </a:r>
            <a:r>
              <a:rPr lang="en-US" dirty="0" smtClean="0"/>
              <a:t>way harder than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StackPanel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Arranges the elements in a table-like layout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Predefined number of rows and columns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element has explicitly set grid row/column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attached properties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Grid.Row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Grid.Column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no </a:t>
            </a:r>
            <a:r>
              <a:rPr lang="en-US" dirty="0"/>
              <a:t>columns/rows are defined, </a:t>
            </a:r>
            <a:r>
              <a:rPr lang="en-US" dirty="0" smtClean="0"/>
              <a:t>works </a:t>
            </a:r>
            <a:r>
              <a:rPr lang="en-US" dirty="0"/>
              <a:t>the </a:t>
            </a:r>
            <a:r>
              <a:rPr lang="en-US" dirty="0" smtClean="0"/>
              <a:t>like </a:t>
            </a:r>
            <a:r>
              <a:rPr lang="en-US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3127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smtClean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Rows is defined by a content property called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RowDefinitions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Each row can be set a height</a:t>
            </a:r>
          </a:p>
          <a:p>
            <a:r>
              <a:rPr lang="en-US" dirty="0" smtClean="0"/>
              <a:t>The same with 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ColumnDefinitions</a:t>
            </a:r>
            <a:r>
              <a:rPr lang="en-US" dirty="0" smtClean="0"/>
              <a:t>"</a:t>
            </a:r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4290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&lt;RowDefinition Height="50"/&gt;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RowDefinition/&gt;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RowDefinition/&gt;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Grid.ColumnDefinitions&gt;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&lt;ColumnDefinition/&gt;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&lt;ColumnDefinition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Grid.ColumnDefinitions&gt;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/>
              <a:t>(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elements in a Grid should have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Grid.Row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and/or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Grid.Column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set</a:t>
            </a:r>
          </a:p>
          <a:p>
            <a:pPr lvl="2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22098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&lt;Grid&gt;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Grid.Row="0"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Grid.Row="0"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Grid.Row="1"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Grid.Row="1"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Grid.Row="2" Grid.Column="0"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Grid.Row="2" Grid.Column="1"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&lt;/Grid&gt;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799" y1="17919" x2="86577" y2="78613"/>
                        <a14:foregroundMark x1="85906" y1="21387" x2="12081" y2="19653"/>
                        <a14:foregroundMark x1="7718" y1="17919" x2="13423" y2="80925"/>
                        <a14:foregroundMark x1="58725" y1="82081" x2="58725" y2="82081"/>
                        <a14:foregroundMark x1="54362" y1="82081" x2="8054" y2="81503"/>
                        <a14:foregroundMark x1="91946" y1="35838" x2="92282" y2="58382"/>
                        <a14:foregroundMark x1="91611" y1="80925" x2="45638" y2="43353"/>
                        <a14:foregroundMark x1="62081" y1="36994" x2="35906" y2="47977"/>
                        <a14:foregroundMark x1="87584" y1="17341" x2="87584" y2="17341"/>
                        <a14:foregroundMark x1="17114" y1="54335" x2="26510" y2="59538"/>
                        <a14:foregroundMark x1="25503" y1="46821" x2="53020" y2="63006"/>
                        <a14:foregroundMark x1="31879" y1="52601" x2="34564" y2="61272"/>
                        <a14:foregroundMark x1="44631" y1="46243" x2="65101" y2="60694"/>
                        <a14:foregroundMark x1="19799" y1="51445" x2="42953" y2="63006"/>
                        <a14:foregroundMark x1="45638" y1="50289" x2="54027" y2="66474"/>
                        <a14:foregroundMark x1="33221" y1="67052" x2="52685" y2="72254"/>
                        <a14:foregroundMark x1="37248" y1="60116" x2="30872" y2="70520"/>
                        <a14:foregroundMark x1="18792" y1="66474" x2="22819" y2="76301"/>
                        <a14:foregroundMark x1="25503" y1="68786" x2="30872" y2="74566"/>
                        <a14:foregroundMark x1="17785" y1="80347" x2="32886" y2="80347"/>
                        <a14:foregroundMark x1="39933" y1="78613" x2="49329" y2="79191"/>
                        <a14:foregroundMark x1="49664" y1="80925" x2="52013" y2="80925"/>
                        <a14:foregroundMark x1="54698" y1="63584" x2="57383" y2="83815"/>
                        <a14:foregroundMark x1="57047" y1="63006" x2="43960" y2="70520"/>
                        <a14:foregroundMark x1="45638" y1="63584" x2="66779" y2="72832"/>
                        <a14:foregroundMark x1="66779" y1="75723" x2="71477" y2="79191"/>
                        <a14:foregroundMark x1="76846" y1="75723" x2="68456" y2="79191"/>
                        <a14:foregroundMark x1="61074" y1="74566" x2="64094" y2="79191"/>
                        <a14:foregroundMark x1="59396" y1="83815" x2="66779" y2="83237"/>
                        <a14:foregroundMark x1="70134" y1="83815" x2="81879" y2="82081"/>
                        <a14:foregroundMark x1="74161" y1="52023" x2="47987" y2="75723"/>
                        <a14:foregroundMark x1="15772" y1="25434" x2="45973" y2="35260"/>
                        <a14:foregroundMark x1="39933" y1="29480" x2="73490" y2="34104"/>
                        <a14:foregroundMark x1="45973" y1="22543" x2="59732" y2="37572"/>
                        <a14:foregroundMark x1="61409" y1="27746" x2="81879" y2="38728"/>
                        <a14:foregroundMark x1="79530" y1="27746" x2="84899" y2="36416"/>
                        <a14:foregroundMark x1="84564" y1="26590" x2="90604" y2="40462"/>
                        <a14:foregroundMark x1="86242" y1="26012" x2="65101" y2="29480"/>
                        <a14:foregroundMark x1="43960" y1="27168" x2="52685" y2="34682"/>
                        <a14:foregroundMark x1="37248" y1="27746" x2="49329" y2="54335"/>
                        <a14:foregroundMark x1="72819" y1="39884" x2="83893" y2="61272"/>
                        <a14:foregroundMark x1="88255" y1="49133" x2="88926" y2="67630"/>
                        <a14:foregroundMark x1="76510" y1="46243" x2="75168" y2="65318"/>
                        <a14:foregroundMark x1="64765" y1="63006" x2="63087" y2="68208"/>
                        <a14:foregroundMark x1="65772" y1="64162" x2="69799" y2="69942"/>
                        <a14:foregroundMark x1="77852" y1="65318" x2="86913" y2="74566"/>
                        <a14:foregroundMark x1="87248" y1="67630" x2="88926" y2="74566"/>
                        <a14:foregroundMark x1="91946" y1="72832" x2="87919" y2="76301"/>
                        <a14:foregroundMark x1="82550" y1="79191" x2="84899" y2="82081"/>
                        <a14:foregroundMark x1="10403" y1="27746" x2="5705" y2="46821"/>
                        <a14:foregroundMark x1="8054" y1="54913" x2="5705" y2="70520"/>
                        <a14:foregroundMark x1="89262" y1="15029" x2="76510" y2="15607"/>
                        <a14:foregroundMark x1="92282" y1="15607" x2="89933" y2="15607"/>
                        <a14:foregroundMark x1="76846" y1="16763" x2="73826" y2="20231"/>
                        <a14:foregroundMark x1="93289" y1="45087" x2="90604" y2="526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28384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3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r>
              <a:rPr lang="en-US" dirty="0" smtClean="0"/>
              <a:t>What is Container?</a:t>
            </a:r>
          </a:p>
          <a:p>
            <a:pPr lvl="1"/>
            <a:r>
              <a:rPr lang="en-US" dirty="0" smtClean="0"/>
              <a:t>Containers in XAML</a:t>
            </a:r>
            <a:endParaRPr lang="en-US" dirty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" name="Picture 4" descr="http://pic.leech.it/i/11e73/5c7a2ff12536948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7228" y="3695700"/>
            <a:ext cx="3241474" cy="1656184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153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5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Viewbox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6232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 container control that scales its content to a specified size</a:t>
            </a:r>
          </a:p>
          <a:p>
            <a:pPr lvl="1"/>
            <a:r>
              <a:rPr lang="en-US" sz="2800" dirty="0" smtClean="0"/>
              <a:t>Stretches to </a:t>
            </a:r>
          </a:p>
          <a:p>
            <a:pPr lvl="1"/>
            <a:r>
              <a:rPr lang="en-US" sz="2800" dirty="0" smtClean="0"/>
              <a:t>Has single child element</a:t>
            </a:r>
          </a:p>
          <a:p>
            <a:pPr lvl="1"/>
            <a:r>
              <a:rPr lang="en-US" sz="2800" dirty="0" smtClean="0"/>
              <a:t>Can manipulate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StretchDirection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3400" y="3920838"/>
            <a:ext cx="8077200" cy="255454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StackPanel</a:t>
            </a:r>
            <a:r>
              <a:rPr lang="en-US" dirty="0"/>
              <a:t> </a:t>
            </a:r>
            <a:r>
              <a:rPr lang="en-US" dirty="0" smtClean="0"/>
              <a:t>Margin</a:t>
            </a:r>
            <a:r>
              <a:rPr lang="en-US" dirty="0"/>
              <a:t>="5" </a:t>
            </a:r>
            <a:r>
              <a:rPr lang="en-US" dirty="0" smtClean="0"/>
              <a:t>Orientation</a:t>
            </a:r>
            <a:r>
              <a:rPr lang="en-US" dirty="0"/>
              <a:t>="Horizontal"&gt;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 err="1"/>
              <a:t>Viewbox</a:t>
            </a:r>
            <a:r>
              <a:rPr lang="en-US" dirty="0"/>
              <a:t> </a:t>
            </a:r>
            <a:r>
              <a:rPr lang="en-US" dirty="0" err="1"/>
              <a:t>MaxWidth</a:t>
            </a:r>
            <a:r>
              <a:rPr lang="en-US" dirty="0"/>
              <a:t>="100" </a:t>
            </a:r>
            <a:r>
              <a:rPr lang="en-US" dirty="0" err="1"/>
              <a:t>MaxHeight</a:t>
            </a:r>
            <a:r>
              <a:rPr lang="en-US" dirty="0"/>
              <a:t>="100" Name="vb1"&gt;</a:t>
            </a:r>
          </a:p>
          <a:p>
            <a:r>
              <a:rPr lang="en-US" dirty="0" smtClean="0"/>
              <a:t>      &lt;</a:t>
            </a:r>
            <a:r>
              <a:rPr lang="en-US" dirty="0"/>
              <a:t>Image Source="flower.jpg"/&gt;</a:t>
            </a:r>
          </a:p>
          <a:p>
            <a:r>
              <a:rPr lang="en-US" dirty="0" smtClean="0"/>
              <a:t>   &lt;/</a:t>
            </a:r>
            <a:r>
              <a:rPr lang="en-US" dirty="0" err="1"/>
              <a:t>Viewbox</a:t>
            </a:r>
            <a:r>
              <a:rPr lang="en-US" dirty="0"/>
              <a:t>&gt;</a:t>
            </a:r>
          </a:p>
          <a:p>
            <a:r>
              <a:rPr lang="en-US" dirty="0" smtClean="0"/>
              <a:t>   &lt;</a:t>
            </a:r>
            <a:r>
              <a:rPr lang="en-US" dirty="0" err="1"/>
              <a:t>Viewbox</a:t>
            </a:r>
            <a:r>
              <a:rPr lang="en-US" dirty="0"/>
              <a:t> </a:t>
            </a:r>
            <a:r>
              <a:rPr lang="en-US" dirty="0" err="1"/>
              <a:t>MaxWidth</a:t>
            </a:r>
            <a:r>
              <a:rPr lang="en-US" dirty="0"/>
              <a:t>="200" </a:t>
            </a:r>
            <a:r>
              <a:rPr lang="en-US" dirty="0" err="1"/>
              <a:t>MaxHeight</a:t>
            </a:r>
            <a:r>
              <a:rPr lang="en-US" dirty="0"/>
              <a:t>="200" Name="vb2"&gt;</a:t>
            </a:r>
          </a:p>
          <a:p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Image Source="flower.jpg"/&gt;</a:t>
            </a:r>
          </a:p>
          <a:p>
            <a:r>
              <a:rPr lang="en-US" dirty="0" smtClean="0"/>
              <a:t>   &lt;/</a:t>
            </a:r>
            <a:r>
              <a:rPr lang="en-US" dirty="0" err="1"/>
              <a:t>Viewbox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StackPanel</a:t>
            </a:r>
            <a:r>
              <a:rPr lang="en-US" dirty="0"/>
              <a:t>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50" y="1907339"/>
            <a:ext cx="194337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Border</a:t>
            </a:r>
            <a:r>
              <a:rPr lang="en-US" dirty="0" smtClean="0"/>
              <a:t> is a special kind of container</a:t>
            </a:r>
          </a:p>
          <a:p>
            <a:pPr lvl="1"/>
            <a:r>
              <a:rPr lang="en-US" dirty="0" smtClean="0"/>
              <a:t>It can hold only one child element</a:t>
            </a:r>
          </a:p>
          <a:p>
            <a:pPr lvl="1"/>
            <a:r>
              <a:rPr lang="en-US" dirty="0" smtClean="0"/>
              <a:t>The child element becomes surrounded by a border</a:t>
            </a:r>
          </a:p>
          <a:p>
            <a:r>
              <a:rPr lang="en-US" dirty="0" smtClean="0"/>
              <a:t>The Border properties for border style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BorderBrush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BorderThickness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CornerRadius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things that contain other things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sections</a:t>
            </a:r>
            <a:r>
              <a:rPr lang="en-US" dirty="0"/>
              <a:t> in HTML</a:t>
            </a:r>
          </a:p>
          <a:p>
            <a:pPr lvl="1"/>
            <a:r>
              <a:rPr lang="en-US" dirty="0" smtClean="0"/>
              <a:t>They hold other controls / elements</a:t>
            </a:r>
          </a:p>
          <a:p>
            <a:pPr lvl="1"/>
            <a:r>
              <a:rPr lang="en-US" dirty="0" smtClean="0"/>
              <a:t>Used to build the layout of the application</a:t>
            </a:r>
          </a:p>
          <a:p>
            <a:r>
              <a:rPr lang="en-US" dirty="0" smtClean="0"/>
              <a:t>Every container is given a space to consume</a:t>
            </a:r>
          </a:p>
          <a:p>
            <a:pPr lvl="1"/>
            <a:r>
              <a:rPr lang="en-US" dirty="0" smtClean="0"/>
              <a:t>All his children are in this space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in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XAML containers are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Panels</a:t>
            </a:r>
          </a:p>
          <a:p>
            <a:r>
              <a:rPr lang="en-US" dirty="0" smtClean="0"/>
              <a:t>Three common types of panels</a:t>
            </a:r>
          </a:p>
          <a:p>
            <a:pPr lvl="1"/>
            <a:r>
              <a:rPr lang="en-US" dirty="0" smtClean="0"/>
              <a:t>Panels with absolute coordinates</a:t>
            </a:r>
          </a:p>
          <a:p>
            <a:pPr lvl="1"/>
            <a:r>
              <a:rPr lang="en-US" dirty="0" smtClean="0"/>
              <a:t>Panels with stacking order</a:t>
            </a:r>
          </a:p>
          <a:p>
            <a:pPr lvl="1"/>
            <a:r>
              <a:rPr lang="en-US" dirty="0" smtClean="0"/>
              <a:t>Panels with proportional or with rows/columns</a:t>
            </a:r>
          </a:p>
          <a:p>
            <a:r>
              <a:rPr lang="en-US" dirty="0" smtClean="0"/>
              <a:t>Absolute coordinates Panels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Canvas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Controls inside the canvas are </a:t>
            </a:r>
            <a:r>
              <a:rPr lang="en-US" sz="3200" dirty="0" smtClean="0">
                <a:solidFill>
                  <a:srgbClr val="EBFFD2"/>
                </a:solidFill>
              </a:rPr>
              <a:t>arranged based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Canvas</a:t>
            </a:r>
            <a:r>
              <a:rPr lang="en-US" sz="3200" dirty="0" smtClean="0">
                <a:solidFill>
                  <a:srgbClr val="EBFFD2"/>
                </a:solidFill>
              </a:rPr>
              <a:t> position and size</a:t>
            </a:r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</a:t>
            </a:r>
            <a:r>
              <a:rPr lang="en-US" dirty="0" smtClean="0"/>
              <a:t>XAML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Stacking Panels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StackPanel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arranged in a stacking 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first come goes in the beginning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Proportional Panels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VariableSizedWrapGrid</a:t>
            </a:r>
            <a:r>
              <a:rPr lang="en-US" dirty="0" smtClean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WrapGrid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Arrange the elements in a table-like layout</a:t>
            </a:r>
          </a:p>
        </p:txBody>
      </p:sp>
    </p:spTree>
    <p:extLst>
      <p:ext uri="{BB962C8B-B14F-4D97-AF65-F5344CB8AC3E}">
        <p14:creationId xmlns:p14="http://schemas.microsoft.com/office/powerpoint/2010/main" val="3511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 rot="255618">
            <a:off x="457200" y="2628905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</a:t>
            </a:r>
            <a:endParaRPr lang="bg-BG" dirty="0"/>
          </a:p>
        </p:txBody>
      </p:sp>
      <p:pic>
        <p:nvPicPr>
          <p:cNvPr id="156676" name="Picture 4" descr="http://pic.leech.it/i/11e73/5c7a2ff12536948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974" y="692696"/>
            <a:ext cx="3241474" cy="1656184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56678" name="Picture 6" descr="http://blogs.msdn.com/blogfiles/wpfsldesigner/WindowsLiveWriter/WPFSilverlightLayoutControls_8097/Canvas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52407">
            <a:off x="2322645" y="3941926"/>
            <a:ext cx="3412670" cy="2287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2583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Canvas</a:t>
            </a:r>
            <a:r>
              <a:rPr lang="en-US" dirty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i="1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container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An element </a:t>
            </a:r>
            <a:r>
              <a:rPr lang="en-US" dirty="0"/>
              <a:t>that holds </a:t>
            </a:r>
            <a:r>
              <a:rPr lang="bg-BG" dirty="0"/>
              <a:t>other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inside are positioned using </a:t>
            </a:r>
            <a:r>
              <a:rPr lang="en-US" dirty="0"/>
              <a:t>fixed coordinates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Places </a:t>
            </a:r>
            <a:r>
              <a:rPr lang="en-US" dirty="0"/>
              <a:t>elements behind or in front of </a:t>
            </a:r>
            <a:r>
              <a:rPr lang="en-US" dirty="0" smtClean="0"/>
              <a:t>others (depending on the z-order)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size </a:t>
            </a:r>
            <a:r>
              <a:rPr lang="en-US" dirty="0"/>
              <a:t>and </a:t>
            </a:r>
            <a:r>
              <a:rPr lang="en-US" dirty="0" smtClean="0"/>
              <a:t>clipping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3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 (2)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To position elements inside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  <a:r>
              <a:rPr lang="en-US" dirty="0"/>
              <a:t> us</a:t>
            </a:r>
            <a:r>
              <a:rPr lang="en-US" dirty="0" smtClean="0"/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Places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at specific </a:t>
            </a:r>
            <a:r>
              <a:rPr lang="bg-BG" dirty="0"/>
              <a:t>location in a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3568" y="4070107"/>
            <a:ext cx="777686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 </a:t>
            </a:r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Canvas.Left="30" Canvas.Top="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Fill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 Width="100" Height="100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428424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Canvas</a:t>
            </a:r>
            <a:r>
              <a:rPr lang="en-US" dirty="0"/>
              <a:t> Container (3)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Placing elements behind or in front of </a:t>
            </a:r>
            <a:r>
              <a:rPr lang="en-US" dirty="0" smtClean="0"/>
              <a:t>others depends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z-order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default </a:t>
            </a:r>
            <a:r>
              <a:rPr lang="en-US" dirty="0" smtClean="0"/>
              <a:t>z-order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which elements are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 smtClean="0"/>
              <a:t>" the other </a:t>
            </a:r>
            <a:r>
              <a:rPr lang="en-US" dirty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by the order in which the children are added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Customize the </a:t>
            </a:r>
            <a:r>
              <a:rPr lang="en-US" dirty="0" smtClean="0"/>
              <a:t>z-order </a:t>
            </a:r>
            <a:r>
              <a:rPr lang="en-US" dirty="0"/>
              <a:t>of any child element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Canvas.ZIndex</a:t>
            </a:r>
            <a:r>
              <a:rPr lang="en-US" dirty="0"/>
              <a:t> attached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297</TotalTime>
  <Words>982</Words>
  <Application>Microsoft Office PowerPoint</Application>
  <PresentationFormat>On-screen Show (4:3)</PresentationFormat>
  <Paragraphs>156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</vt:lpstr>
      <vt:lpstr>Windows Universal Layout Controls</vt:lpstr>
      <vt:lpstr>Table of Contents</vt:lpstr>
      <vt:lpstr>What is a Container?</vt:lpstr>
      <vt:lpstr>Containers in XAML</vt:lpstr>
      <vt:lpstr>Containers in XAML (2)</vt:lpstr>
      <vt:lpstr>The Canvas Container</vt:lpstr>
      <vt:lpstr>The Canvas Container</vt:lpstr>
      <vt:lpstr>The Canvas Container (2)</vt:lpstr>
      <vt:lpstr>The Canvas Container (3)</vt:lpstr>
      <vt:lpstr>The Canvas Container – Example</vt:lpstr>
      <vt:lpstr>Customize the Z-order and Multiple Canvas Elements</vt:lpstr>
      <vt:lpstr>StackPanel</vt:lpstr>
      <vt:lpstr>StackPanel</vt:lpstr>
      <vt:lpstr>StackPanel</vt:lpstr>
      <vt:lpstr>Grid Panels</vt:lpstr>
      <vt:lpstr>Grid</vt:lpstr>
      <vt:lpstr>Grid (2)</vt:lpstr>
      <vt:lpstr>Grid (3)</vt:lpstr>
      <vt:lpstr>Grid</vt:lpstr>
      <vt:lpstr>Viewbox</vt:lpstr>
      <vt:lpstr>Viewbox</vt:lpstr>
      <vt:lpstr>Border Container</vt:lpstr>
      <vt:lpstr>Border Container</vt:lpstr>
      <vt:lpstr>XAML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Evlogi Hristov</cp:lastModifiedBy>
  <cp:revision>77</cp:revision>
  <dcterms:created xsi:type="dcterms:W3CDTF">2013-03-07T17:10:55Z</dcterms:created>
  <dcterms:modified xsi:type="dcterms:W3CDTF">2014-11-11T06:49:51Z</dcterms:modified>
</cp:coreProperties>
</file>