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320" r:id="rId2"/>
    <p:sldId id="375" r:id="rId3"/>
    <p:sldId id="336" r:id="rId4"/>
    <p:sldId id="387" r:id="rId5"/>
    <p:sldId id="338" r:id="rId6"/>
    <p:sldId id="386" r:id="rId7"/>
    <p:sldId id="395" r:id="rId8"/>
    <p:sldId id="345" r:id="rId9"/>
    <p:sldId id="396" r:id="rId10"/>
    <p:sldId id="392" r:id="rId11"/>
    <p:sldId id="393" r:id="rId12"/>
    <p:sldId id="380" r:id="rId13"/>
    <p:sldId id="394" r:id="rId14"/>
    <p:sldId id="370" r:id="rId15"/>
    <p:sldId id="372" r:id="rId16"/>
    <p:sldId id="373" r:id="rId17"/>
    <p:sldId id="354" r:id="rId18"/>
    <p:sldId id="333" r:id="rId19"/>
  </p:sldIdLst>
  <p:sldSz cx="9144000" cy="6858000" type="screen4x3"/>
  <p:notesSz cx="6881813" cy="92964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9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9/30/2014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gcoder.com/" TargetMode="External"/><Relationship Id="rId7" Type="http://schemas.openxmlformats.org/officeDocument/2006/relationships/image" Target="../media/image31.png"/><Relationship Id="rId2" Type="http://schemas.openxmlformats.org/officeDocument/2006/relationships/hyperlink" Target="http://telerikacadem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://forums.academy.telerik.com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web-development/end-to-end-javascript-applica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hyperlink" Target="http://academy.telerik.com/student-courses/software-technologies/javascript-end-to-end-app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192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6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jpe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8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http://content.w3avenue.com/2009/libraries-frameworks/list-of-really-useful-javascript-libraries/c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8302" y="4695350"/>
            <a:ext cx="3410898" cy="17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304800" y="1808355"/>
            <a:ext cx="8534400" cy="1524000"/>
          </a:xfrm>
        </p:spPr>
        <p:txBody>
          <a:bodyPr/>
          <a:lstStyle/>
          <a:p>
            <a:r>
              <a:rPr lang="en-US" dirty="0" smtClean="0"/>
              <a:t>JavaScript End-to-End Apps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412320" y="3361684"/>
            <a:ext cx="8404302" cy="569120"/>
          </a:xfrm>
        </p:spPr>
        <p:txBody>
          <a:bodyPr/>
          <a:lstStyle/>
          <a:p>
            <a:r>
              <a:rPr lang="en-US" dirty="0" smtClean="0"/>
              <a:t>Course Program, Evaluation, Exams</a:t>
            </a:r>
            <a:endParaRPr lang="en-US" dirty="0"/>
          </a:p>
        </p:txBody>
      </p: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380474"/>
            <a:ext cx="1748464" cy="1907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 descr="http://media.cmgdigital.com/shared/img/news/documents/2012/03/12/text-x-javascript-icon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591" t="3411" r="11138" b="3863"/>
          <a:stretch/>
        </p:blipFill>
        <p:spPr bwMode="auto">
          <a:xfrm>
            <a:off x="641701" y="1022709"/>
            <a:ext cx="1061607" cy="127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0600" y="410415"/>
            <a:ext cx="3862388" cy="1877471"/>
          </a:xfrm>
          <a:prstGeom prst="rect">
            <a:avLst/>
          </a:prstGeom>
        </p:spPr>
      </p:pic>
      <p:sp>
        <p:nvSpPr>
          <p:cNvPr id="14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5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429087" y="5352025"/>
            <a:ext cx="481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End-to-end JavaScrip</a:t>
            </a:r>
            <a:r>
              <a:rPr lang="en-US" dirty="0" smtClean="0"/>
              <a:t>t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/ Excellence / Fail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dirty="0" smtClean="0"/>
              <a:t>Criteria for pass / pass with excellence / fail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 excellence</a:t>
            </a:r>
          </a:p>
          <a:p>
            <a:pPr lvl="2"/>
            <a:r>
              <a:rPr lang="en-US" dirty="0" smtClean="0"/>
              <a:t>Very high exam results</a:t>
            </a:r>
          </a:p>
          <a:p>
            <a:pPr marL="649288" lvl="2" indent="0">
              <a:buNone/>
            </a:pPr>
            <a:r>
              <a:rPr lang="en-US" dirty="0" smtClean="0"/>
              <a:t>	  or</a:t>
            </a:r>
          </a:p>
          <a:p>
            <a:pPr lvl="2"/>
            <a:r>
              <a:rPr lang="en-US" dirty="0" smtClean="0"/>
              <a:t>High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Pass</a:t>
            </a:r>
          </a:p>
          <a:p>
            <a:pPr lvl="2"/>
            <a:r>
              <a:rPr lang="en-US" dirty="0" smtClean="0"/>
              <a:t>Average total results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</a:t>
            </a:r>
          </a:p>
          <a:p>
            <a:pPr lvl="2"/>
            <a:r>
              <a:rPr lang="en-US" dirty="0" smtClean="0"/>
              <a:t>Low total results or low exam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14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4190999"/>
            <a:ext cx="1219200" cy="12192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7450" y="1905000"/>
            <a:ext cx="2019300" cy="2019300"/>
          </a:xfrm>
          <a:prstGeom prst="rect">
            <a:avLst/>
          </a:prstGeom>
          <a:noFill/>
          <a:effectLst>
            <a:glow rad="266700">
              <a:schemeClr val="tx2">
                <a:lumMod val="60000"/>
                <a:lumOff val="40000"/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000" y="5334000"/>
            <a:ext cx="1143000" cy="11430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62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Peer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Give written feedback, at least 200 characters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Low-quality feedback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report </a:t>
            </a:r>
            <a:r>
              <a:rPr lang="en-US" dirty="0"/>
              <a:t>for punishment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Presence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now on you should check your presence on the barcode reader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3 times a day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the morning when lectures begin (~10:30)</a:t>
            </a:r>
          </a:p>
          <a:p>
            <a:pPr lvl="1"/>
            <a:r>
              <a:rPr lang="en-US" dirty="0" smtClean="0"/>
              <a:t>After lunch break (~13:30)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3962400"/>
            <a:ext cx="3895725" cy="1733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0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Same Email!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Please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same email </a:t>
            </a:r>
            <a:r>
              <a:rPr lang="en-US" dirty="0" smtClean="0"/>
              <a:t>address in:</a:t>
            </a:r>
          </a:p>
          <a:p>
            <a:pPr lvl="1">
              <a:lnSpc>
                <a:spcPct val="120000"/>
              </a:lnSpc>
            </a:pPr>
            <a:r>
              <a:rPr lang="en-US" dirty="0" smtClean="0">
                <a:hlinkClick r:id="rId2"/>
              </a:rPr>
              <a:t>http://telerikacademy.com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>
                <a:hlinkClick r:id="rId3"/>
              </a:rPr>
              <a:t>http://bgcoder.com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>
                <a:hlinkClick r:id="rId4"/>
              </a:rPr>
              <a:t>http://forums.academy.telerik.com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Otherwise your score could be incorrectly</a:t>
            </a:r>
            <a:r>
              <a:rPr lang="en-US" dirty="0"/>
              <a:t> </a:t>
            </a:r>
            <a:r>
              <a:rPr lang="en-US" dirty="0" smtClean="0"/>
              <a:t>calculated!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194" name="Picture 2" descr="email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512222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email, envelope, green, mail, newsletter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491242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achtung, alert, attention, exclamation, warning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800" y="497675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8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 smtClean="0"/>
              <a:t>JS </a:t>
            </a:r>
            <a:r>
              <a:rPr lang="en-US" dirty="0" err="1" smtClean="0"/>
              <a:t>EtE</a:t>
            </a:r>
            <a:r>
              <a:rPr lang="en-US" dirty="0" smtClean="0"/>
              <a:t>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99904"/>
            <a:ext cx="8077200" cy="863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http://forums.academy.telerik.com/web-development/end-to-end-javascript-applications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10178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academy.telerik.com/student-courses/software-technologies/javascript-end-to-end-apps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>
            <a:hlinkClick r:id="rId5" tooltip="C# Fundamentals course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3371026"/>
            <a:ext cx="1429576" cy="14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18719" y="5905925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telerikacademy.com/Courses/Courses/Details/192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7400" y="3505200"/>
            <a:ext cx="2857076" cy="1807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EtE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10242" name="Picture 2" descr="c, code, document, file, shar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278475">
            <a:off x="7340601" y="190846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inary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32381">
            <a:off x="783556" y="474322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encrypted-tbn1.gstatic.com/images?q=tbn:ANd9GcTcbTBzyDVuEkE9YmQGRuCwcAp0_hJ2Uk3e8Kn3JpiZBUUnur9kx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631" y="1143000"/>
            <a:ext cx="2079771" cy="17802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thacalibrary.com/sp/assets/fckuserfiles/databases(2)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1301" y="1219200"/>
            <a:ext cx="18796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r>
              <a:rPr lang="en-US" dirty="0" smtClean="0"/>
              <a:t>What's Coming Next in the Academy?</a:t>
            </a:r>
          </a:p>
          <a:p>
            <a:r>
              <a:rPr lang="en-US" dirty="0" smtClean="0"/>
              <a:t>The JavaScript </a:t>
            </a:r>
            <a:r>
              <a:rPr lang="en-US" dirty="0" err="1" smtClean="0"/>
              <a:t>EtE</a:t>
            </a:r>
            <a:r>
              <a:rPr lang="en-US" dirty="0" smtClean="0"/>
              <a:t> Course Program</a:t>
            </a:r>
          </a:p>
          <a:p>
            <a:r>
              <a:rPr lang="en-US" dirty="0" smtClean="0"/>
              <a:t>Exams 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3124200"/>
            <a:ext cx="2857988" cy="2809212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685800"/>
            <a:ext cx="7162800" cy="1600200"/>
          </a:xfrm>
        </p:spPr>
        <p:txBody>
          <a:bodyPr/>
          <a:lstStyle/>
          <a:p>
            <a:r>
              <a:rPr lang="en-US" dirty="0" smtClean="0"/>
              <a:t>JavaScript End-to-End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Coming To The Next Module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7040423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Coming Next?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158" y="3158192"/>
            <a:ext cx="3810000" cy="2252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457" y="914400"/>
            <a:ext cx="3810000" cy="22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5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EtE</a:t>
            </a:r>
            <a:r>
              <a:rPr lang="en-US" dirty="0" smtClean="0"/>
              <a:t> –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50280"/>
            <a:ext cx="7924800" cy="569120"/>
          </a:xfrm>
        </p:spPr>
        <p:txBody>
          <a:bodyPr/>
          <a:lstStyle/>
          <a:p>
            <a:r>
              <a:rPr lang="en-US" dirty="0" smtClean="0"/>
              <a:t>What Will We Cover </a:t>
            </a:r>
            <a:r>
              <a:rPr lang="en-US" dirty="0"/>
              <a:t>in </a:t>
            </a:r>
            <a:r>
              <a:rPr lang="en-US" dirty="0" smtClean="0"/>
              <a:t>the JavaScript </a:t>
            </a:r>
            <a:r>
              <a:rPr lang="en-US" dirty="0" err="1" smtClean="0"/>
              <a:t>EtE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7987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838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JS </a:t>
            </a:r>
            <a:r>
              <a:rPr lang="en-US" dirty="0" err="1" smtClean="0"/>
              <a:t>EtE</a:t>
            </a:r>
            <a:r>
              <a:rPr lang="en-US" dirty="0" smtClean="0"/>
              <a:t> </a:t>
            </a:r>
            <a:r>
              <a:rPr lang="en-US" dirty="0"/>
              <a:t>Course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19200"/>
            <a:ext cx="8686800" cy="5791200"/>
          </a:xfrm>
        </p:spPr>
        <p:txBody>
          <a:bodyPr/>
          <a:lstStyle/>
          <a:p>
            <a:pPr marL="514350" indent="-5143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/>
              <a:t>Course Introduction</a:t>
            </a:r>
          </a:p>
          <a:p>
            <a:pPr marL="514350" indent="-5143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/>
              <a:t>Introduction to Node.js</a:t>
            </a:r>
          </a:p>
          <a:p>
            <a:pPr marL="514350" indent="-5143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/>
              <a:t>Node.JS Web Server</a:t>
            </a:r>
          </a:p>
          <a:p>
            <a:pPr marL="514350" indent="-5143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/>
              <a:t>Advanced Node.js</a:t>
            </a:r>
          </a:p>
          <a:p>
            <a:pPr marL="514350" indent="-5143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/>
              <a:t>NoSQL databases with Node.js</a:t>
            </a:r>
          </a:p>
          <a:p>
            <a:pPr marL="514350" indent="-5143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smtClean="0"/>
              <a:t>View engines</a:t>
            </a:r>
          </a:p>
          <a:p>
            <a:pPr marL="514350" indent="-5143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 err="1" smtClean="0"/>
              <a:t>ExpressJS</a:t>
            </a:r>
            <a:endParaRPr lang="en-US" dirty="0" smtClean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6</a:t>
            </a:fld>
            <a:endParaRPr lang="en-US" dirty="0"/>
          </a:p>
        </p:txBody>
      </p:sp>
      <p:pic>
        <p:nvPicPr>
          <p:cNvPr id="3076" name="Picture 4" descr="http://www.b-zaban.com/upload/Image/stones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694248">
            <a:off x="5805843" y="1698549"/>
            <a:ext cx="2376532" cy="1599511"/>
          </a:xfrm>
          <a:prstGeom prst="roundRect">
            <a:avLst>
              <a:gd name="adj" fmla="val 9849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lker.com/cliparts/1/4/4/3/1242798397750262165Orange_lambda.svg.hi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5243757"/>
            <a:ext cx="1191859" cy="123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2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JS </a:t>
            </a:r>
            <a:r>
              <a:rPr lang="en-US" dirty="0" err="1" smtClean="0"/>
              <a:t>EtE</a:t>
            </a:r>
            <a:r>
              <a:rPr lang="en-US" dirty="0" smtClean="0"/>
              <a:t> </a:t>
            </a:r>
            <a:r>
              <a:rPr lang="en-US" dirty="0"/>
              <a:t>Course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791200"/>
          </a:xfrm>
        </p:spPr>
        <p:txBody>
          <a:bodyPr/>
          <a:lstStyle/>
          <a:p>
            <a:pPr marL="514350" indent="-5143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 startAt="8"/>
            </a:pPr>
            <a:r>
              <a:rPr lang="en-US" dirty="0" smtClean="0"/>
              <a:t>Unit testing Node.js</a:t>
            </a:r>
          </a:p>
          <a:p>
            <a:pPr marL="514350" indent="-5143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 startAt="8"/>
            </a:pPr>
            <a:r>
              <a:rPr lang="en-US" dirty="0" smtClean="0"/>
              <a:t>Tools for development</a:t>
            </a:r>
          </a:p>
          <a:p>
            <a:pPr marL="514350" indent="-5143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 startAt="8"/>
            </a:pPr>
            <a:r>
              <a:rPr lang="en-US" dirty="0" smtClean="0"/>
              <a:t>MEAN stack</a:t>
            </a:r>
          </a:p>
          <a:p>
            <a:pPr marL="514350" indent="-5143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 startAt="8"/>
            </a:pPr>
            <a:r>
              <a:rPr lang="en-US" dirty="0" smtClean="0"/>
              <a:t>App deployment in Cloud</a:t>
            </a:r>
          </a:p>
          <a:p>
            <a:pPr marL="514350" indent="-5143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 startAt="8"/>
            </a:pPr>
            <a:r>
              <a:rPr lang="en-US" dirty="0" smtClean="0"/>
              <a:t>Continuous integration</a:t>
            </a:r>
          </a:p>
          <a:p>
            <a:pPr marL="514350" indent="-5143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 startAt="8"/>
            </a:pPr>
            <a:r>
              <a:rPr lang="en-US" dirty="0" smtClean="0"/>
              <a:t>Exam preparation</a:t>
            </a:r>
          </a:p>
          <a:p>
            <a:pPr marL="514350" indent="-5143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 startAt="8"/>
            </a:pPr>
            <a:r>
              <a:rPr lang="en-US" dirty="0" smtClean="0"/>
              <a:t>Team work</a:t>
            </a:r>
          </a:p>
          <a:p>
            <a:pPr marL="514350" indent="-51435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Font typeface="+mj-lt"/>
              <a:buAutoNum type="arabicPeriod" startAt="8"/>
            </a:pPr>
            <a:r>
              <a:rPr lang="en-US" dirty="0" smtClean="0"/>
              <a:t>Exam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http://nodejs.org/images/roadshow-prom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46"/>
          <a:stretch/>
        </p:blipFill>
        <p:spPr bwMode="auto">
          <a:xfrm>
            <a:off x="3505200" y="5257800"/>
            <a:ext cx="5638800" cy="141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odejs.org/images/logos/nodejs-1280x102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7073">
            <a:off x="6125709" y="1603242"/>
            <a:ext cx="2095500" cy="16764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 err="1" smtClean="0"/>
              <a:t>EtE</a:t>
            </a:r>
            <a:r>
              <a:rPr lang="en-US" dirty="0" smtClean="0"/>
              <a:t>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smtClean="0"/>
              <a:t>Evaluation components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evaluation </a:t>
            </a:r>
            <a:r>
              <a:rPr lang="en-US" dirty="0"/>
              <a:t>–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10%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exam peer reviews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Teamwork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Bonuses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9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118620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95241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0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1763</TotalTime>
  <Words>450</Words>
  <Application>Microsoft Office PowerPoint</Application>
  <PresentationFormat>On-screen Show (4:3)</PresentationFormat>
  <Paragraphs>123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JavaScript End-to-End Apps</vt:lpstr>
      <vt:lpstr>Table of Contents</vt:lpstr>
      <vt:lpstr>JavaScript End-to-End</vt:lpstr>
      <vt:lpstr>What's Coming Next?</vt:lpstr>
      <vt:lpstr>JavaScript EtE – Program</vt:lpstr>
      <vt:lpstr>The JS EtE Course Program</vt:lpstr>
      <vt:lpstr>The JS EtE Course Program</vt:lpstr>
      <vt:lpstr>Evaluation </vt:lpstr>
      <vt:lpstr>JavaScript EtE – Evaluation</vt:lpstr>
      <vt:lpstr>Pass / Excellence / Fail Criteria</vt:lpstr>
      <vt:lpstr>Homework Peer Reviews</vt:lpstr>
      <vt:lpstr>Check Your Presence</vt:lpstr>
      <vt:lpstr>Use the Same Email!</vt:lpstr>
      <vt:lpstr>Resources</vt:lpstr>
      <vt:lpstr>Course Web Site &amp; Forums</vt:lpstr>
      <vt:lpstr>Telerik Integrated Learning System (TILS)</vt:lpstr>
      <vt:lpstr>JavaScript EtE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Libraries &amp; Frameworks - Course Intro</dc:title>
  <dc:subject>Telerik Software Academy</dc:subject>
  <dc:creator>Svetlin Nakov</dc:creator>
  <cp:keywords>JS, JavaScript, libraries, frameworks, telerik academy, free, course</cp:keywords>
  <cp:lastModifiedBy>Nikolay</cp:lastModifiedBy>
  <cp:revision>660</cp:revision>
  <dcterms:created xsi:type="dcterms:W3CDTF">2007-12-08T16:03:35Z</dcterms:created>
  <dcterms:modified xsi:type="dcterms:W3CDTF">2014-09-30T09:13:32Z</dcterms:modified>
  <cp:category>software engineering</cp:category>
</cp:coreProperties>
</file>