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4"/>
  </p:notesMasterIdLst>
  <p:handoutMasterIdLst>
    <p:handoutMasterId r:id="rId15"/>
  </p:handoutMasterIdLst>
  <p:sldIdLst>
    <p:sldId id="570" r:id="rId2"/>
    <p:sldId id="920" r:id="rId3"/>
    <p:sldId id="921" r:id="rId4"/>
    <p:sldId id="923" r:id="rId5"/>
    <p:sldId id="924" r:id="rId6"/>
    <p:sldId id="925" r:id="rId7"/>
    <p:sldId id="922" r:id="rId8"/>
    <p:sldId id="926" r:id="rId9"/>
    <p:sldId id="927" r:id="rId10"/>
    <p:sldId id="928" r:id="rId11"/>
    <p:sldId id="460" r:id="rId12"/>
    <p:sldId id="929" r:id="rId13"/>
  </p:sldIdLst>
  <p:sldSz cx="9144000" cy="6858000" type="screen4x3"/>
  <p:notesSz cx="6881813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5FFC2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06-Oct-14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06-Oct-14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6" y="762000"/>
            <a:ext cx="1842228" cy="3070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213279"/>
            <a:ext cx="5498848" cy="1524000"/>
          </a:xfrm>
        </p:spPr>
        <p:txBody>
          <a:bodyPr/>
          <a:lstStyle/>
          <a:p>
            <a:r>
              <a:rPr lang="en-US" dirty="0" smtClean="0">
                <a:effectLst/>
              </a:rPr>
              <a:t>Android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Layouts</a:t>
            </a:r>
            <a:endParaRPr lang="en-US" dirty="0">
              <a:effectLst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5143" y="38868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Androi</a:t>
            </a:r>
            <a:r>
              <a:rPr lang="en-US" dirty="0" smtClean="0"/>
              <a:t>d </a:t>
            </a:r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359289" y="5040868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Dimitar Ivanov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29" y="4330439"/>
            <a:ext cx="3487819" cy="24513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Customizing/Using action 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8" y="1295400"/>
            <a:ext cx="8001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11931" y="152400"/>
            <a:ext cx="6934200" cy="838200"/>
          </a:xfrm>
        </p:spPr>
        <p:txBody>
          <a:bodyPr/>
          <a:lstStyle/>
          <a:p>
            <a:r>
              <a:rPr lang="en-US" dirty="0">
                <a:effectLst/>
              </a:rPr>
              <a:t>Android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Getting Started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Make activity with three </a:t>
            </a:r>
            <a:r>
              <a:rPr lang="en-US" dirty="0" err="1" smtClean="0"/>
              <a:t>imageview</a:t>
            </a:r>
            <a:r>
              <a:rPr lang="en-US" dirty="0" smtClean="0"/>
              <a:t> </a:t>
            </a:r>
            <a:r>
              <a:rPr lang="en-US" dirty="0" smtClean="0"/>
              <a:t>widgets</a:t>
            </a:r>
            <a:endParaRPr lang="en-US" dirty="0" smtClean="0"/>
          </a:p>
          <a:p>
            <a:pPr lvl="1"/>
            <a:r>
              <a:rPr lang="en-US" dirty="0" smtClean="0"/>
              <a:t>Clicking on each image should provide popup with additional information for the image, for example (image </a:t>
            </a:r>
            <a:r>
              <a:rPr lang="en-US" dirty="0" err="1" smtClean="0"/>
              <a:t>size,animal</a:t>
            </a:r>
            <a:r>
              <a:rPr lang="en-US" dirty="0" smtClean="0"/>
              <a:t> </a:t>
            </a:r>
            <a:r>
              <a:rPr lang="en-US" dirty="0" err="1" smtClean="0"/>
              <a:t>name,link</a:t>
            </a:r>
            <a:r>
              <a:rPr lang="en-US" dirty="0" smtClean="0"/>
              <a:t> </a:t>
            </a:r>
            <a:r>
              <a:rPr lang="en-US" dirty="0" err="1" smtClean="0"/>
              <a:t>refer,etc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518" y="762000"/>
            <a:ext cx="9015248" cy="5486400"/>
          </a:xfrm>
          <a:prstGeom prst="rect">
            <a:avLst/>
          </a:prstGeom>
        </p:spPr>
        <p:txBody>
          <a:bodyPr/>
          <a:lstStyle>
            <a:lvl1pPr marL="282575" indent="-282575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What’s a View 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object that takes rectangular area on the screen and is responsible for handling events in that </a:t>
            </a:r>
            <a:r>
              <a:rPr lang="en-US" dirty="0" smtClean="0"/>
              <a:t>area</a:t>
            </a:r>
          </a:p>
          <a:p>
            <a:pPr>
              <a:lnSpc>
                <a:spcPct val="100000"/>
              </a:lnSpc>
            </a:pPr>
            <a:r>
              <a:rPr lang="en-US" dirty="0"/>
              <a:t>What’s a </a:t>
            </a:r>
            <a:r>
              <a:rPr lang="en-US" dirty="0" err="1"/>
              <a:t>ViewGroup</a:t>
            </a:r>
            <a:r>
              <a:rPr lang="en-US" dirty="0"/>
              <a:t> 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object that surrounds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view </a:t>
            </a:r>
            <a:r>
              <a:rPr lang="en-US" dirty="0"/>
              <a:t>and is invisible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responsible for holding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views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certain fashion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Layout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209105"/>
            <a:ext cx="2819400" cy="20392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338" y="2132618"/>
            <a:ext cx="9015248" cy="28561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82575" indent="-282575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8328170" cy="23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80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199" y="1447800"/>
            <a:ext cx="9015248" cy="411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82575" indent="-2825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What is a </a:t>
            </a:r>
            <a:r>
              <a:rPr lang="en-US" dirty="0" err="1"/>
              <a:t>RelativeLayout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Specify where the View will be placed with respect to some other View or </a:t>
            </a:r>
            <a:r>
              <a:rPr lang="en-US" dirty="0" smtClean="0"/>
              <a:t>Parent</a:t>
            </a:r>
            <a:endParaRPr lang="en-US" dirty="0"/>
          </a:p>
          <a:p>
            <a:pPr lvl="2"/>
            <a:r>
              <a:rPr lang="en-US" dirty="0"/>
              <a:t>Layout weight and gravity do no exist in relative </a:t>
            </a:r>
            <a:r>
              <a:rPr lang="en-US" dirty="0" smtClean="0"/>
              <a:t>layout</a:t>
            </a:r>
            <a:endParaRPr lang="en-US" dirty="0"/>
          </a:p>
          <a:p>
            <a:pPr lvl="2"/>
            <a:r>
              <a:rPr lang="en-US" dirty="0"/>
              <a:t>A relative layout that is not the root </a:t>
            </a:r>
            <a:r>
              <a:rPr lang="en-US" dirty="0" err="1"/>
              <a:t>nad</a:t>
            </a:r>
            <a:r>
              <a:rPr lang="en-US" dirty="0"/>
              <a:t> is nested inside some other layout may have a Layout </a:t>
            </a:r>
            <a:r>
              <a:rPr lang="en-US" dirty="0" smtClean="0"/>
              <a:t>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327400" cy="492094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94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09812"/>
            <a:ext cx="5334000" cy="2847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8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086600" cy="838200"/>
          </a:xfrm>
        </p:spPr>
        <p:txBody>
          <a:bodyPr/>
          <a:lstStyle/>
          <a:p>
            <a:pPr algn="ctr"/>
            <a:r>
              <a:rPr lang="en-US" sz="6000" dirty="0" smtClean="0"/>
              <a:t>Live Demo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232903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71595"/>
            <a:ext cx="3028950" cy="1504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73421" y="1752600"/>
            <a:ext cx="8686800" cy="5791200"/>
          </a:xfrm>
        </p:spPr>
        <p:txBody>
          <a:bodyPr/>
          <a:lstStyle/>
          <a:p>
            <a:r>
              <a:rPr lang="en-US" dirty="0" smtClean="0"/>
              <a:t>Read image file from assets.</a:t>
            </a:r>
          </a:p>
          <a:p>
            <a:endParaRPr lang="en-US" dirty="0"/>
          </a:p>
          <a:p>
            <a:r>
              <a:rPr lang="en-US" dirty="0" smtClean="0"/>
              <a:t>Read/Write text file to android system</a:t>
            </a:r>
          </a:p>
        </p:txBody>
      </p:sp>
    </p:spTree>
    <p:extLst>
      <p:ext uri="{BB962C8B-B14F-4D97-AF65-F5344CB8AC3E}">
        <p14:creationId xmlns:p14="http://schemas.microsoft.com/office/powerpoint/2010/main" val="5852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Popup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0"/>
            <a:ext cx="5905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7900</TotalTime>
  <Words>168</Words>
  <Application>Microsoft Office PowerPoint</Application>
  <PresentationFormat>On-screen Show (4:3)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Wingdings 2</vt:lpstr>
      <vt:lpstr>Telerik Academy theme</vt:lpstr>
      <vt:lpstr>Android Layouts</vt:lpstr>
      <vt:lpstr>Linear Layout</vt:lpstr>
      <vt:lpstr>Linear Layout</vt:lpstr>
      <vt:lpstr>Relative Layout</vt:lpstr>
      <vt:lpstr>Table layout</vt:lpstr>
      <vt:lpstr>Frame Layout</vt:lpstr>
      <vt:lpstr>Live Demo</vt:lpstr>
      <vt:lpstr>Read/Write data</vt:lpstr>
      <vt:lpstr>Using Popup</vt:lpstr>
      <vt:lpstr>Customizing/Using action bar</vt:lpstr>
      <vt:lpstr>Android Getting Started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Doncho Minkov</cp:lastModifiedBy>
  <cp:revision>1691</cp:revision>
  <dcterms:created xsi:type="dcterms:W3CDTF">2007-12-08T16:03:35Z</dcterms:created>
  <dcterms:modified xsi:type="dcterms:W3CDTF">2014-10-06T07:17:25Z</dcterms:modified>
  <cp:category>quality code, software engineering</cp:category>
</cp:coreProperties>
</file>