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0ee6f9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0ee6f9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c075288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c07528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0e9771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0e9771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c07528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c07528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2c07528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2c07528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0e9771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0e9771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0e9771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0e9771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0e9771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0e9771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c075288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c075288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c075288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c07528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c07528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c07528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2c075288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2c075288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cd2f14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cd2f14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c07528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c07528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c07528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c07528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c075288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c07528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c07528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c07528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c07528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c07528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c075288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c07528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c075288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c075288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ntellipaat.com/blog/what-is-logistic-regression/" TargetMode="External"/><Relationship Id="rId4" Type="http://schemas.openxmlformats.org/officeDocument/2006/relationships/hyperlink" Target="https://www.geeksforgeeks.org/ml-stochastic-gradient-descent-sgd/" TargetMode="External"/><Relationship Id="rId11" Type="http://schemas.openxmlformats.org/officeDocument/2006/relationships/hyperlink" Target="https://machinelearningmastery.com/logistic-regression-for-machine-learning/" TargetMode="External"/><Relationship Id="rId10" Type="http://schemas.openxmlformats.org/officeDocument/2006/relationships/hyperlink" Target="http://aima.cs.berkeley.edu/" TargetMode="External"/><Relationship Id="rId12" Type="http://schemas.openxmlformats.org/officeDocument/2006/relationships/hyperlink" Target="https://machinelearningmastery.com/implement-logistic-regression-stochastic-gradient-descent-scratch-python/" TargetMode="External"/><Relationship Id="rId9" Type="http://schemas.openxmlformats.org/officeDocument/2006/relationships/hyperlink" Target="https://www.coursera.org/learn/machine-learning" TargetMode="External"/><Relationship Id="rId5" Type="http://schemas.openxmlformats.org/officeDocument/2006/relationships/hyperlink" Target="https://machinelearningmastery.com/gradient-descent-for-machine-learning/" TargetMode="External"/><Relationship Id="rId6" Type="http://schemas.openxmlformats.org/officeDocument/2006/relationships/hyperlink" Target="https://machinelearningmastery.com/k-fold-cross-validation/" TargetMode="External"/><Relationship Id="rId7" Type="http://schemas.openxmlformats.org/officeDocument/2006/relationships/hyperlink" Target="https://www.geeksforgeeks.org/cross-validation-machine-learning/" TargetMode="External"/><Relationship Id="rId8" Type="http://schemas.openxmlformats.org/officeDocument/2006/relationships/hyperlink" Target="https://en.wikipedia.org/wiki/Sigmoid_func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ronitf/heart-disease-uci" TargetMode="External"/><Relationship Id="rId4" Type="http://schemas.openxmlformats.org/officeDocument/2006/relationships/hyperlink" Target="https://www.kaggle.com/amanajmera1/framingham-heart-study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Predikcija bolesti srca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Vasiljevic Velibor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Igor Jovin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50" y="1307838"/>
            <a:ext cx="7410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638425"/>
            <a:ext cx="7429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950" y="1076050"/>
            <a:ext cx="3589900" cy="23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Koeficijenti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00" y="2873575"/>
            <a:ext cx="73533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700" y="1086950"/>
            <a:ext cx="6157750" cy="6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125" y="1973225"/>
            <a:ext cx="6230900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Racunanje tacnosti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25" y="1837225"/>
            <a:ext cx="7410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Normalizovanje podataka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00" y="1228725"/>
            <a:ext cx="7429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086038"/>
            <a:ext cx="73914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Logisticka regresija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5" y="1804988"/>
            <a:ext cx="73723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Konacni rezultati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FALIIIIIIIIIIII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63" y="1000913"/>
            <a:ext cx="74104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3050888"/>
            <a:ext cx="74199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Poredjenje sa skleanovom gotovom f-jom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114875"/>
            <a:ext cx="73914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paznji!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Motivacija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 americi na svakih 37 sekundi 1 osoba umre od srcanih bolesti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Svake godine 647 000, na svake 4 smrti jedna je od srcanih bolesti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Svakih 40 sekundi neko ima srcani udar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 u 5 srcanih udara su “tihi”, steta je naneta ali mi to ne osetimo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Najcesci razlozi: dijabetes, gojaznost, nezdrava ishrana, fizicka neaktivnost, preterana upotreba alkohola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https://intellipaat.com/blog/what-is-logistic-regression/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https://www.geeksforgeeks.org/ml-stochastic-gradient-descent-sgd/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https://machinelearningmastery.com/gradient-descent-for-machine-learning/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https://machinelearningmastery.com/k-fold-cross-validation/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https://www.geeksforgeeks.org/cross-validation-machine-learning/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https://en.wikipedia.org/wiki/Sigmoid_function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https://www.coursera.org/learn/machine-learning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http://aima.cs.berkeley.edu/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https://machinelearningmastery.com/logistic-regression-for-machine-learning/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https://machinelearningmastery.com/logistic-regression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https://www.kaggle.com/ronitf/heart-disease-uci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https://www.kaggle.com/amanajmera1/framingham-heart-study-dataset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1 - Cleveland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09450"/>
            <a:ext cx="7038900" cy="404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age</a:t>
            </a:r>
            <a:endParaRPr b="1"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sex (1 = male; 0 = female) </a:t>
            </a:r>
            <a:endParaRPr b="1"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cp: chest pain type (1: typical angina, 2: atypical angina, 3: non-anginal pain, 4: asymptomatic)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trestbps: resting blood pressure (in mm Hg on admission to the hospital)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mochol: serum cholestoral in mg/dl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years (number of years as a smoker)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fbs: (fasting blood sugar &gt; 120 mg/dl) (1 = true; 0 = false)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r</a:t>
            </a:r>
            <a:r>
              <a:rPr lang="en" sz="900"/>
              <a:t>estecg: resting electrocardiographic results (0: normal, 1: having ST-T wave abnormality, 2: showing probable or definite left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                                ventricular hypertrophy by Estes' criteria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thalach: maximum heart rate achieved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exang: exercise induced angina (1: yes, 0: no)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oldpeak = ST depression induced by exercise relative to rest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slope: the slope of the peak exercise ST segment (1: upsloping, 2: flat, 3: downsloping ldv5: height at rest)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ca: number of major vessels (0-3) colored by flourosopy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thal: 3: normal,  6, fixed defect, 7 reversable defect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num: diagnosis of heart disease (0: &lt; 50% diameter narrowing, 1: &gt; 50% diameter narrowing)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2 - Framingham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99950"/>
            <a:ext cx="70389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age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male(0 – zensko, 1 - musko) </a:t>
            </a:r>
            <a:endParaRPr b="1"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education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currentSmoker (0 – nepusac, 1 - pusac),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cigsPerDay, BPMeds (lekovi za visok pritisak, 0 – ne uzima, 1 - uzima),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prevalentStroke (da li je osoba do sad imala srcani udar 0/1),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prevalentHyp (da li je osoba do sad imala visoki krvni pritisak 0/1),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diabetes (0 – nema, 1 - ima), totChol (nivo holesterola u krvi mg/dL),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sysBP(systolic? mmHg),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diaBP(diastolic? mmHg),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BMI (“Body Mass Index” = tezina/visina),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heartRate (beats/min)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glucose (mg/dL) </a:t>
            </a:r>
            <a:endParaRPr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 TenYearCHD (target)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Broj ljudi/godine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1823000"/>
            <a:ext cx="4772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98400"/>
            <a:ext cx="4586550" cy="47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725" y="1013400"/>
            <a:ext cx="3751775" cy="3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600" y="918350"/>
            <a:ext cx="7332701" cy="35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25" y="1060975"/>
            <a:ext cx="6414249" cy="3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folds cross validation split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53" y="1110525"/>
            <a:ext cx="5493902" cy="3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