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veligara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jpe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1" Type="http://schemas.openxmlformats.org/officeDocument/2006/relationships/image" Target="../media/image61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hyperlink" Target="https://github.com/veligaram/coursera-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3" Type="http://schemas.openxmlformats.org/officeDocument/2006/relationships/slideLayout" Target="../slideLayouts/slideLayout2.xml"/><Relationship Id="rId22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21" Type="http://schemas.openxmlformats.org/officeDocument/2006/relationships/image" Target="../media/image23.png"/><Relationship Id="rId20" Type="http://schemas.openxmlformats.org/officeDocument/2006/relationships/image" Target="../media/image22.png"/><Relationship Id="rId2" Type="http://schemas.openxmlformats.org/officeDocument/2006/relationships/image" Target="../media/image4.png"/><Relationship Id="rId19" Type="http://schemas.openxmlformats.org/officeDocument/2006/relationships/image" Target="../media/image21.png"/><Relationship Id="rId18" Type="http://schemas.openxmlformats.org/officeDocument/2006/relationships/image" Target="../media/image20.png"/><Relationship Id="rId17" Type="http://schemas.openxmlformats.org/officeDocument/2006/relationships/image" Target="../media/image19.png"/><Relationship Id="rId16" Type="http://schemas.openxmlformats.org/officeDocument/2006/relationships/image" Target="../media/image18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7" Type="http://schemas.openxmlformats.org/officeDocument/2006/relationships/slideLayout" Target="../slideLayouts/slideLayout5.xml"/><Relationship Id="rId16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15" Type="http://schemas.openxmlformats.org/officeDocument/2006/relationships/image" Target="../media/image38.png"/><Relationship Id="rId14" Type="http://schemas.openxmlformats.org/officeDocument/2006/relationships/image" Target="../media/image37.png"/><Relationship Id="rId13" Type="http://schemas.openxmlformats.org/officeDocument/2006/relationships/image" Target="../media/image36.png"/><Relationship Id="rId12" Type="http://schemas.openxmlformats.org/officeDocument/2006/relationships/image" Target="../media/image35.jpeg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  <a:endParaRPr sz="8800" spc="-360" dirty="0">
              <a:solidFill>
                <a:srgbClr val="000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2999" y="4300220"/>
            <a:ext cx="5885180" cy="140970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altLang="en-IN" sz="2400" spc="-1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Devanandh Veligaram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altLang="en-US" sz="2400" spc="70" dirty="0">
                <a:solidFill>
                  <a:srgbClr val="616E52"/>
                </a:solidFill>
                <a:latin typeface="Arial" panose="020B0604020202020204"/>
                <a:cs typeface="Arial" panose="020B0604020202020204"/>
                <a:hlinkClick r:id="rId1" tooltip="" action="ppaction://hlinkfile"/>
              </a:rPr>
              <a:t>https://github.com/veligaram</a:t>
            </a:r>
            <a:endParaRPr lang="en-US" altLang="en-US" sz="2400" spc="70" dirty="0">
              <a:solidFill>
                <a:srgbClr val="616E52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400" spc="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lang="en-US" sz="2400" spc="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12</a:t>
            </a:r>
            <a:r>
              <a:rPr sz="2400" spc="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4</a:t>
            </a:r>
            <a:endParaRPr lang="en-US" sz="2400" spc="130" dirty="0">
              <a:solidFill>
                <a:srgbClr val="616E52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  <a:endParaRPr spc="-27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  <a:endParaRPr spc="-2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1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  <a:endParaRPr spc="-7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  <a:endParaRPr spc="-2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0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1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  <a:endParaRPr spc="-4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  <a:endParaRPr spc="-280"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1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  <a:endParaRPr u="heavy" spc="-37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PLOTS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10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  <a:endParaRPr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5">
              <a:lnSpc>
                <a:spcPct val="121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SQL</a:t>
            </a:r>
            <a:endParaRPr sz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DB2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SQLALCHEMY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  <a:endParaRPr spc="-459"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20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  <a:endParaRPr spc="-630"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  <a:endParaRPr spc="-690"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  <a:endParaRPr spc="-290"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20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  <a:endParaRPr spc="-340"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  <a:endParaRPr u="heavy" spc="-3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6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 panose="020B0604020202020204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1000"/>
              </a:lnSpc>
              <a:spcBef>
                <a:spcPts val="164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  <a:endParaRPr spc="-320"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  <a:endParaRPr spc="-434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  <a:endParaRPr spc="-455"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5">
              <a:lnSpc>
                <a:spcPct val="920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  <a:endParaRPr u="heavy" spc="-30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  <a:endParaRPr u="heavy" spc="-2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  <a:endParaRPr u="heavy" spc="-26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  <a:endParaRPr spc="-145" dirty="0"/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 panose="020B0604020202020204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 panose="020B0604020202020204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  <a:endParaRPr u="heavy" spc="-38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  <a:endParaRPr u="heavy" spc="-32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70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  <a:endParaRPr u="heavy" spc="-33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  <a:endParaRPr spc="-42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DECISION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KNN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1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3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  <a:endParaRPr spc="-6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1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  <a:endParaRPr spc="-6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409511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US" altLang="en-US" sz="1750" dirty="0">
                <a:latin typeface="Carlito"/>
                <a:cs typeface="Carlito"/>
                <a:hlinkClick r:id="rId1" tooltip="" action="ppaction://hlinkfile"/>
              </a:rPr>
              <a:t>https://github.com/veligaram/coursera-</a:t>
            </a:r>
            <a:endParaRPr lang="en-US" altLang="en-US"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  <a:endParaRPr lang="en-IN" sz="20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  <a:endParaRPr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Methodology</a:t>
            </a:r>
            <a:endParaRPr sz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VISUALIZATION,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  <a:endParaRPr spc="-275" dirty="0"/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–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API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40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20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900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40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40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90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2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–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Scraping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20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60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6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15608</Words>
  <Application>WPS Presentation</Application>
  <PresentationFormat>Widescreen</PresentationFormat>
  <Paragraphs>464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0" baseType="lpstr">
      <vt:lpstr>Arial</vt:lpstr>
      <vt:lpstr>SimSun</vt:lpstr>
      <vt:lpstr>Wingdings</vt:lpstr>
      <vt:lpstr>Arial</vt:lpstr>
      <vt:lpstr>Carlito</vt:lpstr>
      <vt:lpstr>Segoe Print</vt:lpstr>
      <vt:lpstr>Bahnschrift Light SemiCondensed</vt:lpstr>
      <vt:lpstr>Calibri</vt:lpstr>
      <vt:lpstr>Microsoft YaHei</vt:lpstr>
      <vt:lpstr>Arial Unicode MS</vt:lpstr>
      <vt:lpstr>Bahnschrift Condensed</vt:lpstr>
      <vt:lpstr>-apple-system</vt:lpstr>
      <vt:lpstr>Office Theme</vt:lpstr>
      <vt:lpstr>PowerPoint 演示文稿</vt:lpstr>
      <vt:lpstr>Outline	</vt:lpstr>
      <vt:lpstr>Executive Summary	</vt:lpstr>
      <vt:lpstr>Introduction</vt:lpstr>
      <vt:lpstr>Methodology	</vt:lpstr>
      <vt:lpstr>PowerPoint 演示文稿</vt:lpstr>
      <vt:lpstr>Data Collection Overview</vt:lpstr>
      <vt:lpstr>Filter data to only  include Falcon 9  launches</vt:lpstr>
      <vt:lpstr>PowerPoint 演示文稿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	</vt:lpstr>
      <vt:lpstr>PowerPoint 演示文稿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演示文稿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	</vt:lpstr>
      <vt:lpstr>Color-Coded Launch Markers	</vt:lpstr>
      <vt:lpstr>Key Location Proximities	</vt:lpstr>
      <vt:lpstr>Build a Dashboard with  Plotly Dash</vt:lpstr>
      <vt:lpstr>Successful Launches Across Launch Sites	</vt:lpstr>
      <vt:lpstr>Highest Success Rate Launch Site	</vt:lpstr>
      <vt:lpstr>Payload Mass vs. Success vs. Booster  Version Category	</vt:lpstr>
      <vt:lpstr>PowerPoint 演示文稿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Devanandh Veligaram</cp:lastModifiedBy>
  <cp:revision>2</cp:revision>
  <dcterms:created xsi:type="dcterms:W3CDTF">2021-08-26T16:53:00Z</dcterms:created>
  <dcterms:modified xsi:type="dcterms:W3CDTF">2024-12-23T08:52:15Z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2021-08-26T05:30:00Z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2021-08-26T05:30:00Z</vt:filetime>
  </property>
  <property fmtid="{D5CDD505-2E9C-101B-9397-08002B2CF9AE}" pid="5" name="ICV">
    <vt:lpwstr>2835842E65484F24B60BC767BAC8147C_12</vt:lpwstr>
  </property>
  <property fmtid="{D5CDD505-2E9C-101B-9397-08002B2CF9AE}" pid="6" name="KSOProductBuildVer">
    <vt:lpwstr>1033-12.2.0.19307</vt:lpwstr>
  </property>
</Properties>
</file>