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o90Ut7rK1ezjku2hr5gfjda7g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 b="90773" l="0" r="9197" t="0"/>
          <a:stretch/>
        </p:blipFill>
        <p:spPr>
          <a:xfrm>
            <a:off x="7694926" y="-41316"/>
            <a:ext cx="4515548" cy="40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 b="90754" l="0" r="0" t="0"/>
          <a:stretch/>
        </p:blipFill>
        <p:spPr>
          <a:xfrm>
            <a:off x="2889898" y="-41316"/>
            <a:ext cx="4972957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 b="90753" l="37397" r="0" t="-324"/>
          <a:stretch/>
        </p:blipFill>
        <p:spPr>
          <a:xfrm>
            <a:off x="-55418" y="-55418"/>
            <a:ext cx="3113246" cy="41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Maze_generation_algorithm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docs.python.org/2/library/tkint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pload.wikimedia.org/wikipedia/commons/transcoded/7/7d/Depth-First_Search_Animation.ogv/Depth-First_Search_Animation.ogv.360p.vp9.webm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hr-HR"/>
              <a:t>Grafički projekt</a:t>
            </a: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r-HR"/>
              <a:t>Velimir Kovačić 3.g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Točan unos podataka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Crta labirint i daje opciju da spremanje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Sprema datoteku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8678" l="849" r="0" t="0"/>
          <a:stretch/>
        </p:blipFill>
        <p:spPr>
          <a:xfrm>
            <a:off x="838200" y="3017520"/>
            <a:ext cx="682461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Osvrt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Program uspješno ispunjava svoju namjenu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Nedostaci: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Ne može raditi labirinte veće od 80x45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Vraćanje na start je rekurzija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Kornjačino crtanje dugo traje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Ograničenost opcija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Poboljšanja: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Zamjena tkintera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Više vremena za kreaciju programa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Hvala na pozornosti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r-HR"/>
              <a:t>Izvori: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Wikipedija – Generator labirinata (datum pristupanja 3.6.2019.) </a:t>
            </a:r>
            <a:r>
              <a:rPr lang="hr-HR" u="sng">
                <a:solidFill>
                  <a:schemeClr val="hlink"/>
                </a:solidFill>
                <a:hlinkClick r:id="rId3"/>
              </a:rPr>
              <a:t>https://en.wikipedia.org/wiki/Maze_generation_algorithm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Stackoverflow – razna pitanja </a:t>
            </a:r>
            <a:br>
              <a:rPr lang="hr-HR"/>
            </a:br>
            <a:r>
              <a:rPr lang="hr-HR" u="sng">
                <a:solidFill>
                  <a:schemeClr val="hlink"/>
                </a:solidFill>
                <a:hlinkClick r:id="rId4"/>
              </a:rPr>
              <a:t>https://stackoverflow.com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Tkinter pomoć</a:t>
            </a:r>
            <a:br>
              <a:rPr lang="hr-HR"/>
            </a:br>
            <a:r>
              <a:rPr lang="hr-HR" u="sng">
                <a:solidFill>
                  <a:schemeClr val="hlink"/>
                </a:solidFill>
                <a:hlinkClick r:id="rId5"/>
              </a:rPr>
              <a:t>https://docs.python.org/2/library/tkinter.html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Problem i zadatak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Korisnik nema računalni program pomoću kojeg može generirati potpuno nasumični labirint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Omogućiti korisniku izradu labirinata na zanimljiv način koristeći grafiku programskog jezika Python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457"/>
            <a:ext cx="12192000" cy="670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Analiza i dizajn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Ulazni podaci su visina i širina labirinta (1 = 20px)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Labirint pohranjen u obliku matrice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Komponente labirinta pohranjeni kao simboli u .txt datotekama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Random DFS algoritam, crtanje individualnih piksela kornjačom, tkinter prozori i gumbi, pohrana u .txt datoteke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Sučelje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r-HR"/>
              <a:t>Start 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Start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hr-HR"/>
              <a:t>Izbor veličine labirinta</a:t>
            </a:r>
            <a:endParaRPr/>
          </a:p>
          <a:p>
            <a:pPr indent="-342900" lvl="3" marL="1714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hr-HR"/>
              <a:t>Crtanje i prikaz labirinta</a:t>
            </a:r>
            <a:endParaRPr/>
          </a:p>
          <a:p>
            <a:pPr indent="-342900" lvl="3" marL="1714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hr-HR"/>
              <a:t>Opcija spremanja labirinta kao .ps datoteku i povratak na start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Credits – pokazuje credits screen, povratak na start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r-HR"/>
              <a:t>Quit – izlazi iz programa</a:t>
            </a:r>
            <a:endParaRPr/>
          </a:p>
        </p:txBody>
      </p:sp>
      <p:cxnSp>
        <p:nvCxnSpPr>
          <p:cNvPr id="113" name="Google Shape;113;p5"/>
          <p:cNvCxnSpPr/>
          <p:nvPr/>
        </p:nvCxnSpPr>
        <p:spPr>
          <a:xfrm flipH="1" rot="5400000">
            <a:off x="443497" y="2811792"/>
            <a:ext cx="1527000" cy="493800"/>
          </a:xfrm>
          <a:prstGeom prst="bentConnector3">
            <a:avLst>
              <a:gd fmla="val 8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5"/>
          <p:cNvCxnSpPr/>
          <p:nvPr/>
        </p:nvCxnSpPr>
        <p:spPr>
          <a:xfrm rot="10800000">
            <a:off x="960120" y="3447289"/>
            <a:ext cx="12801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Program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Generacija labirinta random DFS-om – </a:t>
            </a:r>
            <a:r>
              <a:rPr lang="hr-HR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59024" l="10595" r="33946" t="9955"/>
          <a:stretch/>
        </p:blipFill>
        <p:spPr>
          <a:xfrm>
            <a:off x="838200" y="2610519"/>
            <a:ext cx="10142377" cy="31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Program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Crtanje individualnih komponenta kornjačom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35124" l="44932" r="41905" t="43968"/>
          <a:stretch/>
        </p:blipFill>
        <p:spPr>
          <a:xfrm>
            <a:off x="7021051" y="2615168"/>
            <a:ext cx="4235213" cy="36967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56486" l="20123" r="66803" t="15578"/>
          <a:stretch/>
        </p:blipFill>
        <p:spPr>
          <a:xfrm>
            <a:off x="1042416" y="2619139"/>
            <a:ext cx="3072384" cy="369276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35" name="Google Shape;135;p8"/>
          <p:cNvSpPr/>
          <p:nvPr/>
        </p:nvSpPr>
        <p:spPr>
          <a:xfrm>
            <a:off x="4782312" y="4105656"/>
            <a:ext cx="1636776" cy="6126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r-HR"/>
              <a:t>Pogrešan unos podataka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73768"/>
            <a:ext cx="5836920" cy="23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r-HR"/>
              <a:t>Briše pogrešne podatke i polje boja u crveno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7602" y="3473768"/>
            <a:ext cx="2799398" cy="238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2019-06-03T16:52:28Z</dcterms:created>
  <dc:creator>Velimir Kovačić</dc:creator>
</cp:coreProperties>
</file>