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14.1.2023.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1A3DB-88E0-4290-2C5D-BAB945D1E55F}"/>
              </a:ext>
            </a:extLst>
          </p:cNvPr>
          <p:cNvSpPr txBox="1"/>
          <p:nvPr/>
        </p:nvSpPr>
        <p:spPr>
          <a:xfrm>
            <a:off x="4838330" y="3059668"/>
            <a:ext cx="25656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b="1" dirty="0"/>
              <a:t>ak. god. 2022./2023.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32118-CFCA-89D7-39DF-0E52B66E5994}"/>
              </a:ext>
            </a:extLst>
          </p:cNvPr>
          <p:cNvSpPr txBox="1"/>
          <p:nvPr/>
        </p:nvSpPr>
        <p:spPr>
          <a:xfrm>
            <a:off x="2747639" y="4065973"/>
            <a:ext cx="3648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Eventko</a:t>
            </a:r>
            <a:endParaRPr lang="hr-HR" sz="2800" b="1" dirty="0"/>
          </a:p>
          <a:p>
            <a:pPr algn="ctr"/>
            <a:endParaRPr lang="hr-HR" b="1" dirty="0"/>
          </a:p>
          <a:p>
            <a:pPr algn="ctr"/>
            <a:r>
              <a:rPr lang="hr-HR" i="1" dirty="0"/>
              <a:t>Interaktivni socijalni kalendar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7F5A2-EF92-4489-2373-89D80B6B7C4A}"/>
              </a:ext>
            </a:extLst>
          </p:cNvPr>
          <p:cNvSpPr txBox="1"/>
          <p:nvPr/>
        </p:nvSpPr>
        <p:spPr>
          <a:xfrm>
            <a:off x="301841" y="6134470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8797-CCE8-B183-1E32-A07DD4A9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5962-63A1-8DDA-0E99-4A16CF561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E7B21A-D3FB-6BC5-4D41-CC5FB34C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6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nime-wow-sound-effect.wav"/>
          </p:stSnd>
        </p:sndAc>
      </p:transition>
    </mc:Choice>
    <mc:Fallback xmlns="">
      <p:transition spd="slow">
        <p:sndAc>
          <p:stSnd>
            <p:snd r:embed="rId4" name="anime-wow-sound-effect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7C94-D260-0448-6AC2-8E982F65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A6622FA-36FF-ABFD-65B2-97076E4B5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"/>
            <a:ext cx="9144000" cy="68491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D89438-A3E6-D4A7-046D-A9990A97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PrimaSans BT" panose="020B0803030604020204" pitchFamily="34" charset="0"/>
              </a:rPr>
              <a:t>Što je </a:t>
            </a:r>
            <a:r>
              <a:rPr lang="hr-HR" dirty="0" err="1">
                <a:solidFill>
                  <a:schemeClr val="bg1"/>
                </a:solidFill>
                <a:latin typeface="PrimaSans BT" panose="020B0803030604020204" pitchFamily="34" charset="0"/>
              </a:rPr>
              <a:t>eventko</a:t>
            </a:r>
            <a:r>
              <a:rPr lang="hr-HR" dirty="0">
                <a:solidFill>
                  <a:schemeClr val="bg1"/>
                </a:solidFill>
                <a:latin typeface="PrimaSans BT" panose="020B0803030604020204" pitchFamily="34" charset="0"/>
              </a:rPr>
              <a:t> ?</a:t>
            </a:r>
            <a:endParaRPr lang="hr-HR" baseline="30000" dirty="0">
              <a:solidFill>
                <a:schemeClr val="bg1"/>
              </a:solidFill>
              <a:latin typeface="PrimaSans BT" panose="020B08030306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1DBFA-5073-7E4E-C330-19FFAD49D381}"/>
              </a:ext>
            </a:extLst>
          </p:cNvPr>
          <p:cNvSpPr txBox="1"/>
          <p:nvPr/>
        </p:nvSpPr>
        <p:spPr>
          <a:xfrm>
            <a:off x="4767308" y="511136"/>
            <a:ext cx="41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6466-63CF-8C7E-5B97-3C305988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eventko</a:t>
            </a:r>
            <a:r>
              <a:rPr lang="hr-H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je</a:t>
            </a:r>
            <a:r>
              <a:rPr lang="hr-HR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interaktivni socijalni kalendar </a:t>
            </a:r>
          </a:p>
          <a:p>
            <a:endParaRPr lang="hr-HR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9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Ukratko iznesite osnovnu ideju, cilj i svrhu razvoja vašeg projekta</a:t>
            </a:r>
          </a:p>
          <a:p>
            <a:r>
              <a:rPr lang="hr-HR" dirty="0"/>
              <a:t>Postoji li na tržištu sličan programski proizvod?</a:t>
            </a:r>
          </a:p>
          <a:p>
            <a:pPr lvl="1"/>
            <a:r>
              <a:rPr lang="hr-HR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Lista glavnih funkcionalnih zahtjeva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  <a:p>
            <a:r>
              <a:rPr lang="hr-HR" dirty="0"/>
              <a:t>Nefunkcionalni i zahtjevi domene primjene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</a:t>
            </a:r>
            <a:r>
              <a:rPr lang="hr-HR" dirty="0" err="1"/>
              <a:t>end</a:t>
            </a:r>
            <a:r>
              <a:rPr lang="hr-HR" dirty="0"/>
              <a:t> a što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1264</TotalTime>
  <Words>301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</vt:lpstr>
      <vt:lpstr>Calibri</vt:lpstr>
      <vt:lpstr>Century Gothic</vt:lpstr>
      <vt:lpstr>Courier New</vt:lpstr>
      <vt:lpstr>Franklin Gothic Book</vt:lpstr>
      <vt:lpstr>PrimaSans BT</vt:lpstr>
      <vt:lpstr>Segoe UI Semilight</vt:lpstr>
      <vt:lpstr>Wingdings</vt:lpstr>
      <vt:lpstr>PROGI-template</vt:lpstr>
      <vt:lpstr>PowerPoint Presentation</vt:lpstr>
      <vt:lpstr>PowerPoint Presentation</vt:lpstr>
      <vt:lpstr>Sadržaj</vt:lpstr>
      <vt:lpstr>Što je eventko ?</vt:lpstr>
      <vt:lpstr>Opis zadatka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Jakov Krčadinac</cp:lastModifiedBy>
  <cp:revision>23</cp:revision>
  <dcterms:created xsi:type="dcterms:W3CDTF">2016-01-18T13:10:52Z</dcterms:created>
  <dcterms:modified xsi:type="dcterms:W3CDTF">2023-01-14T13:33:15Z</dcterms:modified>
</cp:coreProperties>
</file>