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13.1.2023.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13.1.2023.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13.1.2023.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1A3DB-88E0-4290-2C5D-BAB945D1E55F}"/>
              </a:ext>
            </a:extLst>
          </p:cNvPr>
          <p:cNvSpPr txBox="1"/>
          <p:nvPr/>
        </p:nvSpPr>
        <p:spPr>
          <a:xfrm>
            <a:off x="4838330" y="3059668"/>
            <a:ext cx="25656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b="1" dirty="0"/>
              <a:t>ak. god. 2022./2023.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32118-CFCA-89D7-39DF-0E52B66E5994}"/>
              </a:ext>
            </a:extLst>
          </p:cNvPr>
          <p:cNvSpPr txBox="1"/>
          <p:nvPr/>
        </p:nvSpPr>
        <p:spPr>
          <a:xfrm>
            <a:off x="2747639" y="4065973"/>
            <a:ext cx="3648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err="1"/>
              <a:t>Eventko</a:t>
            </a:r>
            <a:endParaRPr lang="hr-HR" sz="2800" b="1" dirty="0"/>
          </a:p>
          <a:p>
            <a:pPr algn="ctr"/>
            <a:endParaRPr lang="hr-HR" b="1" dirty="0"/>
          </a:p>
          <a:p>
            <a:pPr algn="ctr"/>
            <a:r>
              <a:rPr lang="hr-HR" i="1" dirty="0"/>
              <a:t>Interaktivni socijalni kalendar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7F5A2-EF92-4489-2373-89D80B6B7C4A}"/>
              </a:ext>
            </a:extLst>
          </p:cNvPr>
          <p:cNvSpPr txBox="1"/>
          <p:nvPr/>
        </p:nvSpPr>
        <p:spPr>
          <a:xfrm>
            <a:off x="301841" y="6134470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8797-CCE8-B183-1E32-A07DD4A9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65962-63A1-8DDA-0E99-4A16CF561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E7B21A-D3FB-6BC5-4D41-CC5FB34C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6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4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nime-wow-sound-effect.wav"/>
          </p:stSnd>
        </p:sndAc>
      </p:transition>
    </mc:Choice>
    <mc:Fallback>
      <p:transition spd="slow">
        <p:sndAc>
          <p:stSnd>
            <p:snd r:embed="rId2" name="anime-wow-sound-effect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Ukratko iznesite osnovnu ideju, cilj i svrhu razvoja vašeg projekta</a:t>
            </a:r>
          </a:p>
          <a:p>
            <a:r>
              <a:rPr lang="hr-HR" dirty="0"/>
              <a:t>Postoji li na tržištu sličan programski proizvod?</a:t>
            </a:r>
          </a:p>
          <a:p>
            <a:pPr lvl="1"/>
            <a:r>
              <a:rPr lang="hr-HR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Lista glavnih funkcionalnih zahtjeva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  <a:p>
            <a:r>
              <a:rPr lang="hr-HR" dirty="0"/>
              <a:t>Nefunkcionalni i zahtjevi domene primjene (</a:t>
            </a:r>
            <a:r>
              <a:rPr lang="hr-HR" dirty="0" err="1"/>
              <a:t>max</a:t>
            </a:r>
            <a:r>
              <a:rPr lang="hr-HR" dirty="0"/>
              <a:t> 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 (za izradu programske podrške, dokumentacije, komunikaciju i upravljanje)</a:t>
            </a:r>
          </a:p>
          <a:p>
            <a:pPr lvl="1"/>
            <a:r>
              <a:rPr lang="hr-HR" dirty="0"/>
              <a:t>Poželjno staviti linkove za web stranice pojedinih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Korišteni programski jezici i tehnologije</a:t>
            </a:r>
          </a:p>
          <a:p>
            <a:pPr lvl="1"/>
            <a:r>
              <a:rPr lang="hr-HR" dirty="0"/>
              <a:t>Naznačiti što je korišteno za front </a:t>
            </a:r>
            <a:r>
              <a:rPr lang="hr-HR" dirty="0" err="1"/>
              <a:t>end</a:t>
            </a:r>
            <a:r>
              <a:rPr lang="hr-HR" dirty="0"/>
              <a:t> a što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Vremenska linija razvoja (specifikacija, implementacija, ispitivanje, dokumentiranje)</a:t>
            </a:r>
          </a:p>
          <a:p>
            <a:pPr lvl="1"/>
            <a:r>
              <a:rPr lang="hr-HR" dirty="0"/>
              <a:t>Poželjan grafički prikaz</a:t>
            </a:r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Raspodjela posla po članovima tima (koliko </a:t>
            </a:r>
            <a:r>
              <a:rPr lang="hr-HR" dirty="0" err="1"/>
              <a:t>developera</a:t>
            </a:r>
            <a:r>
              <a:rPr lang="hr-HR" dirty="0"/>
              <a:t>, koliko testera…)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1203</TotalTime>
  <Words>290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PowerPoint Presentation</vt:lpstr>
      <vt:lpstr>PowerPoint Presentation</vt:lpstr>
      <vt:lpstr>Sadržaj</vt:lpstr>
      <vt:lpstr>Opis zadatka</vt:lpstr>
      <vt:lpstr>Pregled zahtjeva</vt:lpstr>
      <vt:lpstr>Korišteni alati i tehnologije</vt:lpstr>
      <vt:lpstr>Arhitektura sustava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Jakov Krčadinac</cp:lastModifiedBy>
  <cp:revision>20</cp:revision>
  <dcterms:created xsi:type="dcterms:W3CDTF">2016-01-18T13:10:52Z</dcterms:created>
  <dcterms:modified xsi:type="dcterms:W3CDTF">2023-01-13T23:27:00Z</dcterms:modified>
</cp:coreProperties>
</file>