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70" r:id="rId3"/>
    <p:sldId id="259" r:id="rId4"/>
    <p:sldId id="258" r:id="rId5"/>
    <p:sldId id="267" r:id="rId6"/>
  </p:sldIdLst>
  <p:sldSz cx="9144000" cy="5143500" type="screen16x9"/>
  <p:notesSz cx="6858000" cy="9144000"/>
  <p:embeddedFontLst>
    <p:embeddedFont>
      <p:font typeface="Anton" panose="020B0604020202020204" charset="0"/>
      <p:regular r:id="rId8"/>
    </p:embeddedFont>
    <p:embeddedFont>
      <p:font typeface="Libre Franklin Medium" panose="020B0604020202020204" charset="-52"/>
      <p:regular r:id="rId9"/>
      <p:bold r:id="rId10"/>
      <p:italic r:id="rId11"/>
      <p:boldItalic r:id="rId12"/>
    </p:embeddedFont>
    <p:embeddedFont>
      <p:font typeface="Impact" panose="020B080603090205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 varScale="1">
        <p:scale>
          <a:sx n="142" d="100"/>
          <a:sy n="142" d="100"/>
        </p:scale>
        <p:origin x="75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mewalletapi.azurewebsites.net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431887" y="1840737"/>
            <a:ext cx="628022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0A5D40"/>
                </a:solidFill>
                <a:latin typeface="Anton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TimeWallet</a:t>
            </a:r>
            <a:endParaRPr sz="9600" dirty="0">
              <a:solidFill>
                <a:srgbClr val="0A5D40"/>
              </a:solidFill>
              <a:latin typeface="Anton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722877" y="281423"/>
            <a:ext cx="3287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ПМГ Васил Друмев</a:t>
            </a:r>
            <a:r>
              <a:rPr lang="en-US" sz="1100" dirty="0">
                <a:solidFill>
                  <a:srgbClr val="0A5D40"/>
                </a:solidFill>
                <a:latin typeface="Impact" panose="020B0806030902050204" pitchFamily="34" charset="0"/>
              </a:rPr>
              <a:t>      </a:t>
            </a:r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</a:t>
            </a:r>
          </a:p>
          <a:p>
            <a:pPr algn="ctr"/>
            <a:endParaRPr lang="en-US" dirty="0"/>
          </a:p>
        </p:txBody>
      </p:sp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51" y="503083"/>
            <a:ext cx="486272" cy="740664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4" y="3092719"/>
            <a:ext cx="1892233" cy="1719737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296307" y="4307327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40BB7C00-719A-E23C-2054-741EC1A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3" y="503083"/>
            <a:ext cx="735975" cy="739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</p:cNvCxnSpPr>
          <p:nvPr/>
        </p:nvCxnSpPr>
        <p:spPr>
          <a:xfrm rot="10800000">
            <a:off x="1739591" y="1115128"/>
            <a:ext cx="2730063" cy="133366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</p:cNvCxnSpPr>
          <p:nvPr/>
        </p:nvCxnSpPr>
        <p:spPr>
          <a:xfrm rot="5400000" flipH="1" flipV="1">
            <a:off x="5330945" y="1616451"/>
            <a:ext cx="1549873" cy="1216730"/>
          </a:xfrm>
          <a:prstGeom prst="bentConnector3">
            <a:avLst>
              <a:gd name="adj1" fmla="val 98913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 flipV="1">
            <a:off x="1232412" y="3382951"/>
            <a:ext cx="2397750" cy="276865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13957" y="1792293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474012" y="3659817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487614" y="3913472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441147" y="2252076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  <a:t/>
            </a:r>
            <a:b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</a:br>
            <a:r>
              <a:rPr lang="ru-RU" sz="1400" dirty="0">
                <a:sym typeface="Libre Franklin Medium"/>
              </a:rPr>
              <a:t>Дигитализираното портмоне организира и управлява финансите ви удобно на едно място.</a:t>
            </a:r>
            <a:endParaRPr sz="1400" dirty="0">
              <a:latin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043418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22990" y="1327743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уеб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379E9-FC8A-2431-9CC9-9CD59ABD4965}"/>
              </a:ext>
            </a:extLst>
          </p:cNvPr>
          <p:cNvGrpSpPr/>
          <p:nvPr/>
        </p:nvGrpSpPr>
        <p:grpSpPr>
          <a:xfrm>
            <a:off x="1924217" y="3446117"/>
            <a:ext cx="5295565" cy="1487225"/>
            <a:chOff x="362103" y="3476389"/>
            <a:chExt cx="5100586" cy="13806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AC37C-985D-08A1-1C6F-8302C2482879}"/>
                </a:ext>
              </a:extLst>
            </p:cNvPr>
            <p:cNvGrpSpPr/>
            <p:nvPr/>
          </p:nvGrpSpPr>
          <p:grpSpPr>
            <a:xfrm>
              <a:off x="362103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0AEB41-DCAD-017B-11B8-DD43D3703AFF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12" name="Google Shape;3025;p39">
                  <a:extLst>
                    <a:ext uri="{FF2B5EF4-FFF2-40B4-BE49-F238E27FC236}">
                      <a16:creationId xmlns:a16="http://schemas.microsoft.com/office/drawing/2014/main" id="{9A0E410E-45BA-9E56-B1AB-04E991033A7E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17" name="Google Shape;3026;p39">
                    <a:extLst>
                      <a:ext uri="{FF2B5EF4-FFF2-40B4-BE49-F238E27FC236}">
                        <a16:creationId xmlns:a16="http://schemas.microsoft.com/office/drawing/2014/main" id="{DFFDC343-6E68-6BD3-16A9-6E3B9EC17F1E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3027;p39">
                    <a:extLst>
                      <a:ext uri="{FF2B5EF4-FFF2-40B4-BE49-F238E27FC236}">
                        <a16:creationId xmlns:a16="http://schemas.microsoft.com/office/drawing/2014/main" id="{D529D114-A274-D263-27C9-230D4D0351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028;p39">
                    <a:extLst>
                      <a:ext uri="{FF2B5EF4-FFF2-40B4-BE49-F238E27FC236}">
                        <a16:creationId xmlns:a16="http://schemas.microsoft.com/office/drawing/2014/main" id="{89BD0AEC-D197-1F69-C1C4-C79638B51E6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3031;p39">
                  <a:extLst>
                    <a:ext uri="{FF2B5EF4-FFF2-40B4-BE49-F238E27FC236}">
                      <a16:creationId xmlns:a16="http://schemas.microsoft.com/office/drawing/2014/main" id="{8B676E57-FF18-0925-EEB3-A409D29F0F96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14" name="Google Shape;3032;p39">
                    <a:extLst>
                      <a:ext uri="{FF2B5EF4-FFF2-40B4-BE49-F238E27FC236}">
                        <a16:creationId xmlns:a16="http://schemas.microsoft.com/office/drawing/2014/main" id="{05429D31-9739-5C00-F296-03FC41665A33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" name="Google Shape;3033;p39">
                    <a:extLst>
                      <a:ext uri="{FF2B5EF4-FFF2-40B4-BE49-F238E27FC236}">
                        <a16:creationId xmlns:a16="http://schemas.microsoft.com/office/drawing/2014/main" id="{6628D8B2-5087-88D0-720D-DF1E7FE439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3034;p39">
                    <a:extLst>
                      <a:ext uri="{FF2B5EF4-FFF2-40B4-BE49-F238E27FC236}">
                        <a16:creationId xmlns:a16="http://schemas.microsoft.com/office/drawing/2014/main" id="{D938A753-0642-18B2-305C-14F37EE43554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" name="Google Shape;3032;p39">
                <a:extLst>
                  <a:ext uri="{FF2B5EF4-FFF2-40B4-BE49-F238E27FC236}">
                    <a16:creationId xmlns:a16="http://schemas.microsoft.com/office/drawing/2014/main" id="{A68801ED-2C09-AF72-C454-3F56690B815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004067-E727-426A-DF52-CDD1C79DE397}"/>
                </a:ext>
              </a:extLst>
            </p:cNvPr>
            <p:cNvGrpSpPr/>
            <p:nvPr/>
          </p:nvGrpSpPr>
          <p:grpSpPr>
            <a:xfrm>
              <a:off x="2982532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4F63A2-D8F3-3025-5F02-DA2814866059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37" name="Google Shape;3025;p39">
                  <a:extLst>
                    <a:ext uri="{FF2B5EF4-FFF2-40B4-BE49-F238E27FC236}">
                      <a16:creationId xmlns:a16="http://schemas.microsoft.com/office/drawing/2014/main" id="{8B4F158D-0C05-5BD8-8EC4-C273391928A1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42" name="Google Shape;3026;p39">
                    <a:extLst>
                      <a:ext uri="{FF2B5EF4-FFF2-40B4-BE49-F238E27FC236}">
                        <a16:creationId xmlns:a16="http://schemas.microsoft.com/office/drawing/2014/main" id="{DB9C6C5E-3CB7-6B18-C935-3B3868F8251F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027;p39">
                    <a:extLst>
                      <a:ext uri="{FF2B5EF4-FFF2-40B4-BE49-F238E27FC236}">
                        <a16:creationId xmlns:a16="http://schemas.microsoft.com/office/drawing/2014/main" id="{EFE1D9EA-21C0-BD77-08BB-D25C6E4C72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028;p39">
                    <a:extLst>
                      <a:ext uri="{FF2B5EF4-FFF2-40B4-BE49-F238E27FC236}">
                        <a16:creationId xmlns:a16="http://schemas.microsoft.com/office/drawing/2014/main" id="{D4687AA2-E8F2-5B4A-151B-9F57126058D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031;p39">
                  <a:extLst>
                    <a:ext uri="{FF2B5EF4-FFF2-40B4-BE49-F238E27FC236}">
                      <a16:creationId xmlns:a16="http://schemas.microsoft.com/office/drawing/2014/main" id="{B400611B-8AAC-A113-F805-B20ABDFD7A6A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39" name="Google Shape;3032;p39">
                    <a:extLst>
                      <a:ext uri="{FF2B5EF4-FFF2-40B4-BE49-F238E27FC236}">
                        <a16:creationId xmlns:a16="http://schemas.microsoft.com/office/drawing/2014/main" id="{5FEB5499-A566-B982-4782-125D01950E9D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3033;p39">
                    <a:extLst>
                      <a:ext uri="{FF2B5EF4-FFF2-40B4-BE49-F238E27FC236}">
                        <a16:creationId xmlns:a16="http://schemas.microsoft.com/office/drawing/2014/main" id="{01FA83B9-A240-F1CD-608F-28A648622A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034;p39">
                    <a:extLst>
                      <a:ext uri="{FF2B5EF4-FFF2-40B4-BE49-F238E27FC236}">
                        <a16:creationId xmlns:a16="http://schemas.microsoft.com/office/drawing/2014/main" id="{D87F7799-BA33-4DB9-847F-2287E77BF727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" name="Google Shape;3032;p39">
                <a:extLst>
                  <a:ext uri="{FF2B5EF4-FFF2-40B4-BE49-F238E27FC236}">
                    <a16:creationId xmlns:a16="http://schemas.microsoft.com/office/drawing/2014/main" id="{C05D31DD-9D9F-039F-5F93-5E0292366F2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9" name="Picture 2" descr="Microsoft Azure - Wikipedia">
            <a:extLst>
              <a:ext uri="{FF2B5EF4-FFF2-40B4-BE49-F238E27FC236}">
                <a16:creationId xmlns:a16="http://schemas.microsoft.com/office/drawing/2014/main" id="{870BF2CC-263B-B08D-25EB-8CF83C26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4" y="19291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0" name="Picture 4" descr="Advantages of C# | CodeGuru.com">
            <a:extLst>
              <a:ext uri="{FF2B5EF4-FFF2-40B4-BE49-F238E27FC236}">
                <a16:creationId xmlns:a16="http://schemas.microsoft.com/office/drawing/2014/main" id="{B63F23DC-83BF-2938-E2D4-E0EE4E46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9" y="921839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1" name="Picture 6" descr="JavaScript – Уикипедия">
            <a:extLst>
              <a:ext uri="{FF2B5EF4-FFF2-40B4-BE49-F238E27FC236}">
                <a16:creationId xmlns:a16="http://schemas.microsoft.com/office/drawing/2014/main" id="{8C1FF71E-410A-2073-08AB-759F2290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61" y="9520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2" name="Picture 8" descr="HTML - Wikipedia">
            <a:extLst>
              <a:ext uri="{FF2B5EF4-FFF2-40B4-BE49-F238E27FC236}">
                <a16:creationId xmlns:a16="http://schemas.microsoft.com/office/drawing/2014/main" id="{581E47DE-441B-607B-DE3C-507E8DE9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0" y="178524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3" name="Picture 10">
            <a:extLst>
              <a:ext uri="{FF2B5EF4-FFF2-40B4-BE49-F238E27FC236}">
                <a16:creationId xmlns:a16="http://schemas.microsoft.com/office/drawing/2014/main" id="{B4D5320F-2A47-0D3E-81CD-4C6FB418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0" y="1136100"/>
            <a:ext cx="647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4" name="Picture 12" descr="Node.Js Logo PNG Vectors Free Download">
            <a:extLst>
              <a:ext uri="{FF2B5EF4-FFF2-40B4-BE49-F238E27FC236}">
                <a16:creationId xmlns:a16="http://schemas.microsoft.com/office/drawing/2014/main" id="{FBE4792A-52DB-4FEF-13DD-C3E008DE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07" y="2431503"/>
            <a:ext cx="8107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5" name="Picture 14" descr="Mahdi Karimipour | Complete Guide to Asp.Net Core API Setup with Azure">
            <a:extLst>
              <a:ext uri="{FF2B5EF4-FFF2-40B4-BE49-F238E27FC236}">
                <a16:creationId xmlns:a16="http://schemas.microsoft.com/office/drawing/2014/main" id="{1D08CE15-7E06-DA9B-FEA3-27829B21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05" y="12104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7" name="Picture 18">
            <a:extLst>
              <a:ext uri="{FF2B5EF4-FFF2-40B4-BE49-F238E27FC236}">
                <a16:creationId xmlns:a16="http://schemas.microsoft.com/office/drawing/2014/main" id="{75367EB0-347C-BA91-B7DD-255DC1E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86" y="3298145"/>
            <a:ext cx="10272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8" name="Picture 20">
            <a:extLst>
              <a:ext uri="{FF2B5EF4-FFF2-40B4-BE49-F238E27FC236}">
                <a16:creationId xmlns:a16="http://schemas.microsoft.com/office/drawing/2014/main" id="{3C13C325-7101-24A5-66E0-877F997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93" y="3714159"/>
            <a:ext cx="9375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" name="Picture 22" descr="Vite (software) - Wikipedia">
            <a:extLst>
              <a:ext uri="{FF2B5EF4-FFF2-40B4-BE49-F238E27FC236}">
                <a16:creationId xmlns:a16="http://schemas.microsoft.com/office/drawing/2014/main" id="{AC996310-7135-670C-CC8F-B454D0F0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69" y="3840838"/>
            <a:ext cx="927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0" name="Picture 24" descr="What is SQL? - Tech Monitor">
            <a:extLst>
              <a:ext uri="{FF2B5EF4-FFF2-40B4-BE49-F238E27FC236}">
                <a16:creationId xmlns:a16="http://schemas.microsoft.com/office/drawing/2014/main" id="{2F74E5A9-6857-A58F-45F3-1A659CD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90" y="3901540"/>
            <a:ext cx="17417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DF78BF9C-F702-5BC5-23DC-003E322617D3}"/>
              </a:ext>
            </a:extLst>
          </p:cNvPr>
          <p:cNvSpPr txBox="1"/>
          <p:nvPr/>
        </p:nvSpPr>
        <p:spPr>
          <a:xfrm>
            <a:off x="4039743" y="4601350"/>
            <a:ext cx="62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(Trial)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365457D6-75DD-E7D8-B149-CA45A81B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80" y="2356164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png;base64,iVBORw0KGgoAAAANSUhEUgAAAmMAAAItCAYAAAB1mn1hAAAAAXNSR0IArs4c6QAAIABJREFUeF7svQmcZVV1Lr72Pufcoaq6qqubZp5FMPQTcGJQn0qUGNFEo4+O0RjHCGg0TnGK+VPGIZooaJwCJk/UgNrthAgoqIDIFLpppm6aHuixqmue7nyGvf9v7bX3PedWF9D0VNO6P69F33vuGb6zz9nfWetb3xLAL0aAEWAEGAFGgBFgBBiBGUNAzNiWecOMACPACDACjAAjwAgwAsBkjAcB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sxUBrTXeG3x8D60f8tRSpY844ogYAGIhRDJb95v3ixFgBBiBuYgAk7G5eNZ4nxmBA4iAJV4eAAS9vaW2MEw6wjAuFLygXYNepLXIaR0rrURNClGuq7iWS7y61yFLAOP1E088MWKCdgBPCK+KEWAEFhwCTMYW3CnnA2YEsghooTXkRkZqh6lQnFSt1s5LkviCMIyfoQGQoPlKCymU0CAgQdIlhGhIT67zA3GDB94DefB2HnlKx5gQAiNn/GIEGAFGgBF4mggwGXuagPHijMB8QQAjYqUSLJ0YLr++HtZfHkXJs0GLI6UQhURBYI5TCwFCAGj8hzT/j58C6AggqYDQOz0f7g188ct6PPSb5cuXh/MFHz4ORoARYAQOFQJMxg4V0rwdRmCWIIAkbGBgoC2pLzotiqM3hlH8ijjWJ6gEFoGGQCD5AndryPy3lpnPFWhQIKRqgFCjUsAjwlM3Sl/8orf38B3nn89Rsllyunk3GAFGYA4gwGRsDpwk3kVG4EAhgERs27bKEVLHL27UkzckKjlXK3mUViJvNPv4xmBYc4NZYoZkzL0wSKYBRAIaEi1AlbVQW0EkdwglvxcLse7MM4+sHKj95vUwAowAIzCfEWAyNp/PLh8bI5ClT1qL4eHqUdVS/MdRmLyp0YhfqhQUBfhCCpSHSdAuEUl5SRsJc4Qse7vA7yk6hn/tfydSqlEA+InWamWkC2uf85zucT4JjAAjwAgwAk+OAJMxHiGMwAJBYGxMLx4dGnuVUvC2JFYvjSKdBy1BCh+kJDKmlCNhSLCmkLEmUUOOpkFrImGU1SRyBlgOAHpcAPxC+vC9xXF875EcIVsgI4wPkxFgBPYVASZj+4oc/44RmEMIrF6tg6Vd5ReFUeN9caxepxMpMS2JRMxpxMhazN0SppKxPQ8WyZghYqBBGDLmUpf4XzoUEH1X6/A/t/c9/OCFF17YmENw8a4yAowAI3BIEWAydkjh5o0xAjODwO6ttRMr9foHoyj5P3GijxbggXkLAUjCtMZIlwYppXkrNR0Zc4QLtWPueyJjhn7ZHKdoSsuiAQXhylo4fuXZZy9fNzNHzltlBBgBRmD2I8BkbPafI95DRmCfEUDB/tgYdJbHyx+pVBt/qWJxMoD0MD2JREwI0ollyRh+npKxqZtG4oW3jSwZw99nbyUYMcNCgDhRUN0cqdI13d3FfzvppJPq+3wg/ENGgBFgBOYxAkzG5vHJ5UNjBLTWfu+26PnVWvnf4kg9XylZwIgYkSdMLxIpo6hWiyhsCnhTvycCRy8idekLo2T4cQwganUF1d+XKqWeF73ouXfzGWEEGAFGgBHYEwEmYzwqGIF5jEBfn26rTk58Morjt6tEHgVKCjTWT8mYuwVkNF8Gjyy5cgBlydpU0Ka7lSSgRQgK6lvrYe3qtWtL/3Lxxc9Hl/4nW9E8Pht8aIwAI8AITI8AkzEeGYzAPEVAay23bq0sixr1H0QNfTZovx2jYkS0WtOKKT9yPGk6MvZ0gcLqygSUDieisHrb4NjopZOTjw+uWLGCG40/XSh5eUaAEZjXCDAZm9enlw9uISPQ19fXpqOO55TK9f+KI3kSaC/35GTMEjGTwTwQZMxVWca1RlR5aHh4+0f8Qrz6/PPPZ+3YQh6YfOyMACOwBwJMxnhQMALzFIHBreUjGzJ+28RE9aM6CbqE9qUQPpj+38Zp34nw8W9GE3YgyZjhdIkKo+qOwaFtn66F+ievfe2LS/MUcj4sRoARYAT2CQEmY/sEG/+IEZj9CPRuHjku1PChcrlxMWi/KEQAAg4lGXMYxRCr+uDI2K4vV+v1b7/mNf97bPajx3vICDACjMChQ4DJ2KHDmrfECBwyBNDSYsemwZMaif5o2FBvBR0UBOQoKoaasUMSGXOHq0BBODY23ntNtTH5+Xvu+d1AT09PqzfGIUOGN8QIMAKMwOxDgMnY7DsnvEeMwH4jsHKl9p5/xvApkVKfiCP1RtD5PGBUzGjBDjUZAxAynhib6PtFtTH6qbGx3b0s4t/vU8wrYAQYgXmEAJOxeXQy+VAYAYeA1trbtGnkVNWIP6k0XARQyOvEEjFTSUk+Y/Q6WJoxtzfoQxZNjk323jBemvhEpdK7i8kYj1VGgBFgBFIEmIzxaGAE5iECGBk744zhU3QYf1yD/CsB+bxKqPURGbROZ22Rtf86ENWUKbBKRxOj47t+Mja5u+eBB+7u5TTlPBx0fEiMACOwzwgwGdtn6PiHjMDsRQA1Y5s2DZ6kIvUPWsm3oWZMJdj6CMkY6samkjE8lqzL/tMjY9kWStR4PI2KaVCgdTQyMPj4fybV8PI/+YsXDgnqLM4vRoARYAQYgSl3ZAaEEWAE5hECmzePHKcj9cEwTC7WymtrVlJOa/r69MmYa6NEPS4FxHFselrmggCURo8xR8qUTlRjYN2GNV+UvvedFSsumJhHMPOhMAKMACOw3whwZGy/IeQVMAKzE4H164eOyvniHY1a8hGtRZcAX4DGqNiBiYwh2UoSMtOXknpcur9hGDb7XUpPKy/QO267/VefnizXf/Kxj72TfcZm55DhvWIEGIEZQoDJ2AwBz5tlBA42Av39/e3lsnd2WE+uUok4QWg/IDKWFfLjXuy7ywQ2C8+mJV2UDEmalAIwRal01AARrvvFdas+WhxP7vrQFR+qHexj5/UzAowAIzCXEGAyNpfOFu8rI/A0EFi5cqV37hnnH1FVyTVJLF8ASra3RsacLmzfyBgSMRcJw/RknMQghQTf80FpqtAUUkMc1yZHxgbv+NUtN76nWKz39fT0YLNwfjECjAAjwAhYBJiM8VBgBOYxAtifcnJcflLF4u1ay6NAezZViZf+dCL9vdfVOzJmYmtKmbfneYag4X8nKgbpKd2ol3dseOzha+5Z/et//trXvhZmPDXmMfJ8aIwAI8AI7D0CTMb2HitekhGYcwisXr066Gw7/rwoUT06EWcD+O2mWTg68DfJmCNl2WrKvT9UJGX4QhKGL5e6VDqGOKrVJytjd959162f+9g/vvfWvV8rL8kIMAKMwMJBgMnYwjnXfKQLEAG0uNi8efOisL7o73Qi3gzgnyrA8w8EGRMgTDpSgwZPeiYqFkWREfXncjlMUaqJieFtfbu3X3vdDbd+7uqre+oL8BTwITMCjAAj8JQIMBl7Soh4AUZg7iOw7oHdywHEBzV4fya0d3izRyXFtKYc4NOPkDntWL1eN4L+XC7Q9UZ1sr9/569X33/XlZ+67O9uZW+xuT+O+AgYAUbg4CDAZOzg4MprZQRmFQIYIVv34M4/kSL4O629VwEEHmg/Q8SeiIBlxP3o09pMb6KVBaUnNUbHtDIkLEk0FAo5qDdq0e7+nb/eunXTf97/0C23XHXVVdVZBQjvDCPACDACswgBJmOz6GTwrjACBxOBhx7a3u2Beq1W/t8KnT9HiDYPjWBRaI/2FlJqAKFBKQ1SeOQTJjAJiYQM/cQwMemDgJwhZejpirow/N7IxTRAGMbg+SKqVMdvHRoe/PaaB+763WU9HxwTuCJ+MQKMACPACEyLAJMxHhiMwAJBQGst16597EgP8i8RkH+jFG0vl5BrVzoxGUS0oTCRLoV/beoSPxcJgMDoF3I2D7TKgdbSErcYhMAqSgHIzpJYx9JX101MDn9/YHjw7te//pZhgJ59885YIOeFD5MRYAQYASZjPAYYgYWFgFi9+rGlgex4IUDwFl8W/lho0aVBe4aKmf9zzcQN+zJErGkMi6axumDIWpIoCHwF2Hc8UQAqSaBeixrl6th7J0cGf/naN50zaBgbvxgBRoARYASeFAEmYzxAGIEFhgDqx9asebzTh+I5vpd/ldbyRQK8ZwjtdWnhecLowpCXWTLm/mLwCzwQkAdhyZjvmw+hVgthdHQcRkfG65u3PvqOwfGRX19xxbtGFxi0fLiMACPACOwTAkzG9gk2/hEjMPcR6OnR8qUv3dbZkc+9ASD3VxLyz5ci30UO+ibrSG8kYyY6pkFrH7SSgAb7mM6s1mJo1COoVCrQ1zcAgwNDUT2c+JIW6srPffkN2+c+SnwEjAAjwAgcfASYjB18jHkLjMCsRmDlyruKSc17v9Bt78znFj9zUftiaCvmUIgPvg9GD4akLFEaohAgbADEsYZaVcHIyDiMDI+ZyBj2ooyiMFG6/Isoji/7zBWveITTlLP61PPOMQKMwCxBgMnYLDkRvBuMwEwi8O1/v+XS0qS8pFKWZ4DKQ6GQB88L6C09K9aPII4TCBvKWFgoJUFoD6TIgVIA9UYDisWcitXomlpt5FO9m2+/8/s3f6kyk8fF22YEGAFGYC4gwGRsLpwl3kdG4CAjcNW///ZvJye89zQqhbNAFQEUtUsSwrOCfhTyJ8buwqQptQCFbhcarS4CkBLfEuK4oWMYGavW+/65VOv78X9879Leg7zrvHpGgBFgBOY8AkzG5vwp5ANgBPYfgav+/ba/nRwLLq2VC88Rqp2qKtG+wlhc4G0CyVhMWUdn/KqRlGF1pSNkAuK4Dl6+FJeq27842dh+9Tf/672b93/veA2MACPACMxvBJiMze/zy0fHCOwVAld+9fZ3l8bzl9ZKxbN03AbS3BkEAJIt88qQMfNvNIBFY1gBWqGTv08msCoEP1+CSmP7f9bCgW9e/h/vesAZZuzVjvBCjAAjwAgsQASYjC3Ak86HzAhMReDKK35/aWWy7ZJqqXiGigrkxo8v0zIJX2j8iu/UNgztLdAI1mjHwDcC/kQ1wMuVoR7vvC2C0X8pdG37TU8Pm77yiGMEGAFG4MkQYDLG44MRYATgyq/e9d7yeO7SWqljuYryIKU1zTeRMZemNCKxJloYCTMaMmyNBCjyR2IWg5+rQj3ZMRAnpY9u6vv5NatWrcIf8osRYAQYAUbgCRBgMsZDgxFgBOA/rrjzfeWJ4iX1cvvpJjJmfMXwlSFjJlVpNWMmQkbeY0TW6FailAI/14BI9UGYTH642rvjW1es+lCNIWYEGAFGgBF4YgSYjPHoYAQYAUvGCpaMoWbMpSmdgJ+ahhP5or6VWoemFZLAEJntaYkWF34uhgSGoRIOfnNgZMs3vnPNR9YzxIwAI8AIMAJMxngMMAKMwJMgQJGx/CW1UvF0nbSBdFWUpqLSPbO5FCWJ+pWOQHrKEDdlLC/Qld8DP6dBwQRU631/mKzu+vpA+eYfc6qShx8jwAgwAkzGeAwwAozAU5Kx4JJ6mcgYqsBarS3w37gC/EuifgXouo+NwhVojW8UjeUAPWJBVKEe795Wqe+6eufYnVeuWvXNfj4BjAAjwAgwAtMjwGlKHhmMACNg05TBJfVK4XSdFEBgmaSJjklLyhwRQ6aVs23EMU0Zg4AEMBaG9hZa5c13UkYQw1CpEu786a7BP3zl2lVfQYsLfjECjAAjwAhMgwCTMR4WjMACR0BrLa766j3vK417F9fKudOxHZJpDt6MjpEbf9N3TBPh0hAZMgYQGzKGbZG0yoFKtElfgjeelMMdN+8Y+P3l16780m8WOMx8+IwAI8AIPCECTMZ4cDACCxyBW2+91d/4YNv7SmPy3bVK8Cyh8yCMyz6K9KlSEj3FKG2JRq+BLaJMQEhskeTIGH4eQJKA8SkT/iTU4x13Do6t+dqV34tXAbDf2AIfagvm8PEBB9aAv7kLZBiCPv10iIVoligvGBz4QPceASZje48VL8kIzEsENt24KX/bhvL7J8aSd9XKwame7ABpWh1hM3BtqyU9Q8jIcV+YxuBURKlsipLSmrgMVlcKoUF7ZYhU72Pl+pbvbB/tu2LVqp5wXgLIB8UIWARWrlzpdXWdVgjDQnFpR/finPSLOknCWliZ7J+slJYvPz1cvlzwdcAjZg8EmIzxoGAEFjgCq69f3bZ6Q/z3E2PiHY1q4RQkY0mIaUcfhPRACkxaYmNwDXGUQNiIIIoTiGNqHI7kC933sVG450kIggCCwAc/F0Gsh/qrUd+P1u188JPXX99TXeBQ8+HPcwRuvXHTsUki39DfP3Z2o6a641AWEgVRoeCNL17S9vjhRy7+Xd/o7b9bsWIFGyHP87HwdA+PydjTRYyXZwTmGQJ/uG7DorUbBj8QVvJva9TaT1ZRETzIQxwpCMPQvKMohiShSBm+MUKGBq/YDwm1/uaNOjNLzjzPAy9IIMjXI+FV/rB7ZNM/nvb84Xu5NdI8Gzx8OPD44/qIzQ8Onrlj2+jLxkZrLxHgHa8StUjKwMOEfZIkWqkoEV5Sl34yls/px09/9kk/X7KseGuhq3MHR8p4ECECTMZ4HDACCxyBW27Z0rXxgf4PVCeCt9bK+ZPqFQ+SSEISA8RRDFEcG+KFJIxSkXTrMAWXTed9DSrBZRQkhqQJABGDH0QAXn2gWhu8DYLKzYmevLO9Xtt+9W099QUOOx/+PEDgt9cPH7Nj+9BflkvqFdUSnB415FEScjmtE1BovIeJe5O2x4R+Alo1dFBQtXxBb27rUL9b3J2/4dTnHLf6Oc/pHp8HcPAh7AcCTMb2Azz+KSMwHxC445fbu9c8MPCB8eHkb0rj3olRw4ewpki0byYSFPDThEKCfoqG4cv82wTESEdmSFuibBQtBqUbkOhaonRjUviwOYzq92tRuR2KtbuDRUt3rlrF6Zr5MIYW2jH09PTIl57+nrZHtvb+fWVS/0XcCJ6lVaFdYvGLQG1lBInCSmOMjeE14xmtJfrxSR+JWlnn25Odxbb47lxOr/zfrzr3lxwhW2ijqPV4mYwt7PPPR88IwM++s/vEBx/c8aHRkcZF9bJ3pIACQCKNBix9EymjxuDExFx60gTCzERjSRlqy2IFSRxDnISQqJCiajKv46TUULK8RsjaqqCt8itYtHMrC/t5EM4lBLBS8pvfXN9eH544p1EPvh7Wc6eAavN9UTDXiNJk94IkzETEMLWfYDVyAFL6ICVAnFRBBnXwgmrJD+Lrug9r++I733/GOoGVL/xakAgwGVuQp50PmhFA4qTFVVftLk5ur7xm29bBS2qV5FxQuaLvFSAf4BN+2ncSw180T9gkpfmD0TANSayNnQWRMmn+org/QYG/CZuh9gxJXB5iFYLWVQX+xEPgT1znyeov5bL6hlWr3lvmc8IIzAQCxoYCQN52G4ihIdAXXQTqyUjRypU7i7u3DJ4+Plr9sI4XvTrvd3eqxIc4tgbIGi1fNHiee4DBa8OSMRFYzz706AtBC0PKHs21h9/9o+ed+q0LL1xasg1gZwIK3uYMIsBkbAbB500zAjOFAKZZTm6/pDhSGz5rx8bGl0ZHw+fqxMvl85RmkRjIkhL8ACskveZTPqUoXWSMxPxG2G/ImGySMfo3fp+YdxQlgBMWVmEmRvdfV8obnfCCsT+0dVa+sug4dcdVV12MIQWODMzUoFhA20UCtmYN+OvXP5Rb4olcsbO7Lc5JGU+E0WAF6mE4Eh53XFfyqledErYSMy3+41/vPaUe6r8bH/HeXfQPyysdCHzwUDox7cGwohhfSYK2LwlIgXYv2J3Co4eWREE+X4A4roOCOki/Xs0VwnuftXxZTyM46c4VKwRXWi6gsegOlcnYAjzpfMiMwMpvDHaMVQZeeNcdWz8b17uW+7KzzZMBSF9D4HsQeDiBAEgPU5WUbhFGQoZcSZl0DKYijU7MEC+0vhDNKBmK/4moYRVmbAmchEYdBf6B8SZLVFkrMTru58fuXXLU6L9UPXXfqlUfqvHZYQQONgIP3aG7+8f6z5gYG3/R7t2Dy8J6vDis6wCErBeLiya6u7tGlx7WsfXYI4s3nvWyxZPOsFVrLf/1sttfHjX0NSI6/DCtiwIjw9JDaxd8UEFCRubI7kGErh/P9HTF5xh82InjCHzfN0UuAHUtg/rO4qLat7uOOfpLb3/7SVzccrAHwCxcP5OxWXhSeJcYgYOJwA0rtx65YcPOP31gde97knrXcqm7ixLaBHmE4ZM9gO95IKQwUTFMt9Bkg3uFZAwf3JGMYdSLSJj5GwsT9aK0JUbLKDKW4DvByBgK+5G84USFy4agdDUBrzwhg/E1nd3yv7qPgPUdbfUa5Bu4DdXRVoik6qgHS+rVE/6nUF/Bgv+DOTTm/brXr9XPfGjthvP7B8ZeVK9EzxLgH6VikY8T8IUOhBC+EsLHlhKh54cTuWK0sdgOPzvquOJ9x5y8bOfjv9+mt43Aaxp19QNPHu6pGCNeNoVPLsgAGvu3IvlC5oUVlS7YSxEzvH6w0hKvLUzhaxGb6Bh4E2uPPd57/VsueeEwu/XP+6G4xwEyGVt455yPeAEjsHp1X9svf7T2JQN9tQ9MjnrnQ7wkkNAuPC8PvifAkwqkp8H3PRP98n1piJghZKY9ZTq5GF0YEjHzdhEyfOpH8T6maTBSQHYXqKfBCBlF0jz7G23EzhpqCvxypX2R3nDMie2D3cu8uH0RaM+HqBE2yr7sHNEi7PP86qD06+WcDyVfeMP5fKH/8YE/Ge7p4TYzC3hI79WhY1ry+ut3H7frsb731ev65Y1aclyjoTt9mQ9AeQIfDgSguB6jVzieEw3QiP1io5bPq82LlxTWdnbm/zsX5x/dtGPstdVKcqWExQDKpypjo43EXUGChWTMEi+TccRrBl/4GaYuMRqmTASNUv4ahIwU+OO7Tz6tbYXXcdjaFSuO4wjxXp3Z+bMQk7H5cy75SBiBJ0UAUyxf/+LDyzet2/nX/bvL78zJZUuFageJ6UnpmWiYER1LDUFAaUmMluEbiRiRMSJY5vkefcUsCaOIF6YmPUvGSNSPizYF/UlEIv9EmmUNkVM4OUVGyJwrhnDEMcXkqGM7YPGSvJaBSsKwXpcyKGudjAkZTwiR1ISAkpRyUGvRD0oMSV8nfpCUfN8fhFw4AEEy2tWVr3Z35xLfX9oYGrovYsfzhXtxrL5ydVA7+eSjHli7ccXEaPwunQSngC54mDYUEIDGcaoxLU/Vw0iqjEWLDo3I3gtiKLbDUKGQ/2Ehv+jusdHSc6uV8COg2gDAB8+QKgAsGE57uJIFDKUhyZ/PEDVDxiIAgelMqk4mT74EtCyNn/iM/Cfzgf+jFe9aPrpwz9jCPHImYwvzvPNRL0AEfrVy55Kbb974l6P9jXeXJ71n52SX58kc+AH5H3leADmsosRKMD8B6VEqhVodUS9K03PSTC42FWnK9pGI2eiYwvQlfUe6sayWDNOaSMZweUvWjFVGDEpEALIOizolHHfiUjji6C7IFTByFoJCm4DmnUqg/38spGoIoeqgk4aQifJ8NSak2iWl3g6Q9GuISl5OV0Elvb6vB/LtstrZsah2WGfHxHmvPH2c00AL4wLAiNgPrtq4tB433ti/a+JdcVg4VatC0ZNFkCJnukwIbZ4yzLjHxl9YMEw1KkjIEhDCZC11sS3YksvntzZq9c4oUudolTNRNCkC67+XxRQHbAKA49q8fGNtQTE0JHm4XmXtYMhIWYty+ZgT5Le11F965/ue27cwzhAfpUOAyRiPBUZgniOAE9Jtt4H38B0PnXf/fbs+UJ7wX1/MHQmNagyFQt4QL0wXIjELgoLRjEk/xEYuTQG/E/FjZMy6vFqTV4p8NYX8hmQJEzVD7Rj6KyFRiw0xIxKGGhuKqlFvS5yJUJ8WRVjmH8IRRy2CY09YCosPK2D6xkxqKHZG2wyMYNCLKtXwO4o0xCBkbCZOE40QUQIinpAePOr5Ymsh748G+WBYitym0kT0aOeSYsOXqpRfXJjs7y/X3/3u58Xs8TT/LoTrr1zdtn1MPb9cqX+9Wg6e1ZZfFiQRjSWscAzDCAIvb6NYOJZiE87FKBm+8WVS7Tox14WJYFmRPqY1MSWP0TWKepmlU40YpihdT3AkYjpHl45oWDKGDyf4dIKSAA/AK1eXHRmtCoT4p3d8+Oyd8+9s8BE9GQJMxnh8MALzEAEkYKtWYW5kvVcsdvvlXY3D77xz83tHB2FFo9JxvC8WAXpTtrcXQEENPCzsMhOKBwHaWQQRSA+f3p14nyoqs84T5CvmLCyIaOFnJipmxPpIuFxkDEkZeZApFYFKyKHcNBoHjL750GjUwMs1oNCu4LgTu+GEZywzkxkSMfwdGCJGWrbmvjTTpriAImKHEjKcNJGooUCaNDpKCF2TAkY9Xw93dRdAP5HeAAAgAElEQVQrfk7f5QX+7Z6XPBbJtmGAem3Z+kF1fs/LcBZli405fl3gNfDtK+48vVrV75kcl5cK3SUwtaixmtecXWpy74mcjfhixwj0wSPnfCRISLiQuBktmYmUhYbwYzofx26iNEhAMoeRLyJrzWukScaQgSEZy9uMJZIxjLbF5sEEfystGetaNv7zQCWfuPjjF+yY4/Dz7j9NBJiMPU3AeHFGYLYjoLX216zZvbg00Di2r2/05LFROH5gZ/ynmzeOnFUrF5b6YrGvkwB8ISHI+SC9GDwfU5FEcjAl6QfKPL2jhsYQMswTmv/RLYOc+OkvOYwTEaM3kjEU91sy5iotDRnToI3dRWSiDaRfRp2OT87lGDXw67DsqDY46ZlHwOLugkn14EToyFgWfyJmmFcyLIwal1trWpN2cpE8k37S2hiki0grqGkpk0j6EAY58XAhL+8oFOXD+XZvy9G5Jeue95qjahwpm+0j/cn3b+tWvfi3N6z904G+8X/y9OGnR/UCKJUDX+aJWKnYFKokkW4WpxiChEUlJj2JYx8F+YEhcKgHExKvC5O2hDjG6DFqxgomYqtx8DdrSfDBwURoLTlDMoZvlI9RmtI8KBj5JT6MeCC8iVqxq+8XCcDHPvKpV2+f2+jz3j9dBJiMPV3EeHlGYJYhoLX21qzZnQ8nct27d0y8dGhk+KxqpXZkHPnLwnruKBW1d/buLB82Nhq1RTXheSIPgZ+3ZAoNKFGtr8Dz6Y1+SRKtLQwxQ7JDhCzryG/IGJIs89cSMmPmSsTMELEWQ1jUitlG4kZPRuRNaKR3FBlDPoUkDbwIiosEHH1cFzzzWUeBgjGQPq7c9cY0Aptmf0yKYOCtzLVkos4BTuOWaoBs8YFIQHiU5rQTb1VINS5lMp4rQG8uJ7fncjCUK/p/yHfmH/Q8Obyn+ecsGwS8O3sg8Jsbdp26Y9vE3wz2ld4f1ToXRY0c5HOLjJgee0dqR5QUEi7no4eD0qa6zZMCkqoAVJIDUNb82KMIWZLUSU/Z1IyZAU2/0X5GwE+pSNKM4TDFlDoJ99EoWRh7MwHgjdb8RZt/rjV8/OOf/nOOjC2wMc1kbIGdcD7c+YEAVkZu2QKHlcfHTu3fOXj0zp2j540ORUd7ovgMpfThUZS06Tif10l7XkXt/sYN/aI0GYMEDzwkKhJtK7CaDCsmA2NnIbwIPHyjnYXE7xwJs9En0zCcXlTKT6X5JtrV/ItpyZR0GSNY6zquVUSpHaykRA2Z6deH4mXPuJRHCepypPFdEn5oomNnPvdkkMG4Effbmaz511SuWRLmiJiJ3Vmtj9tTF8kz86CxIUBvJ/MLO3lSKlOIJAEZ1z1PVQTEdZDJTunDVj8H6zrag7Udbf545xFi4+7dz55kl/TZfx3dsHLXWQP9k+/u3129OK4vkqAKgK2+Yhx8AnWI2LYrBk8EVNVrDFnRZgKz1JiqpMitEDmQughJQuMdH1YwQobRMSPyN9lxjJrRlUFkzBIvo2vE8JezvMAlUJ/pkYWGolSoieB6o1UoPPZjLfSnPvW517FmbPYPsQO6h0zGDiicvDJG4OAigCRs/d2w+PFtvadNTNRfWK83XlCvNI6Konh5pRJ3aeX7eHOn1F8eQHVAeVLDls39UKvgJIBpFWQiaF/hG/JjdDMeRgZIBC999BvDJ3t86ichs0kFGjJj05Rm3rGNwzE1aSNkNMGgXowqJ0nAj280f41BNb3GMKqG+4iTEUYHNMRGGI37FoOWdehemoczzjoZFnWjNqdsSJTZPv3PRi3SWxhuO7uvrm3TnmfEpjJtf02KZuBkjJMmpqBwMsZ9QXKY1KWvsUpzYxCIMeHBfbl8cH9e5tY/tPVZY5f1IAqsLzu4o/7prx31Yj+9Zufzh/srlw4N1N6u43ZDkPDBw7Qp0hgBdmPHjmPUL5oAK44DIlGU8kZNV85UBhuNl03lCyPmxygZ6h5dutztqxP0O48xfAqgz3Ack8cYXUN0YSUAslTVQd9PRRx96h+/fOGOT/d8Wqxbd7pZYPnyi/7fhj8Nl112meb0+dMfD3PhF0zG5sJZ4n1csAhQJeS2fGO01j05obuHBiaOl5A/RUDunHoNzqmUoxOTWAToFUZ5PBIeY2oFUKis8tC7cwQGByagUddGKIx2FUhams76WMiFFZRGD0MTErZBolSfNIQsS8QM0bPl/5SuzGrIyKPJpSlVjEQMHffRpgJ1ZOg15vRmuBJrK2AmM20aiQtMH3kN6OwK4PTlJ8DhR3VCoiqgcZLE9I5zNHcTWXN02AnxKUeLAYmWMqlP9wP7H82WTxQxw2pNIRPtSRV5ObE953urlYB7QCXrfa/R29EhB+Pi2eMcLXtK4A/ZAnjd/OjqbeeM9TfeMzJcfws+mCSxAD+giC+lySk6rAzxytZruIip3V0zzrLv7HhxCkXLqZpj0o5TM5asprElkuvMk6mjhUmZinpDeNU/aIgv11CZ8GTcqUWxTeii50sv1kGt4vvRcF7AaC6Qo90nj5XZP++QDamDviEmYwcdYt4AI7BvCFx++V3FdpFbDDEcn2vPPyeq6dNLE+ULahV9YhL5BVDY1DtvNCuGOEl7gzf6FKwC80HFAWzZsgtGR0oQR6RvwRQkEizjrI+aFx81YiTcNykYR8ZM6mUagpMlQcbsktKUaaqSUjcYRYixRVLshPVkEYBC57QAgHRgSCAxUJGoBoDEgoIQOhfn4NTTjoNlR3SS1xOKnk3KZz8LHa1fGpExTFa6ydKdJ3JKpwIDss8gnU9iMMY+0NITdeHF66Wf3JEPxL06kQ/UfD106u7S+Pk951M5Hr9mDAEkYz/5zrazh4bCS0cGG28VkDOVvdRj1SPjYVMliWlxR8b2Zlw5UjbNoRn9o5tSnX4s0wqpacuC44uisVQBjGlTTHmGiZbxkBbRPUJW0VH2BAn5w4Uu5kBAXch6v5TRI+Alj2qI7gcRP9h99NG7L774+c7MbMbw5g3vPwJMxvYfQ14DI3DAEDCRsE/f5t3eV84dffqxy8uT0Ssnx+sXqNj7X1rluj0IhO9hKT6lPEjrQiX6pKHCSBaSM/Q0CgwZe+ThjVAuNQw5I30KVW81zVxRsG8d9jEIZqopUU9mImJExiiFR4Qr+zKkyqb4plZYIhkjgob7aaNiGtOXLrpF+4z7g6tHcogVlfmChI5FPixZ2g7HHb8M2jowstYA8KZExvYDdRcYs/GM1uKAZtsaOmaj57GpKxL9k22GtdII/cAfkF78gJfTv9IquKkUVfqPPfa88KIVgE129maG348j4Z8+EQLXfXfbc3b31y4ZGmi82/faIYkxNWhT3daywiSZzUOMSyfuC55To2aOaFHHilRH5jzy3F+KirmCAfLLs9WXRkvp7DCowAa7VJhqYy9qSBmtl17jp7mO5IeTjVc+zi3B9uW8za7fMBmbXeeD92YBI4B6sLVry0vv/8PGc3fvGP/rJApekKjCEh0HxcDv8LWWEqsP8WleGoJAhMCU2wssrTdy/GblltYBxKGE+9c8Ao26MroXNHY14nxDyKjNkREtG+EykTLkYFSJmK2itCfGLOuiZUi2rG4G28eYFjJkZEll+6j1QhKG4ngieZgaDXIB5PN5yOXykAsKEPg5KBQL0N7ebjzOfNOKKQLhhZAv4I6gFQBORqTX2f8XHSu+bGvATBoqXXsr8XS2BW6idRzL10pLpRR6uZfrQSEazeWSnxXbkp8tKeQevvCvz53c//3lNewLAjf9eOCMndvH/7a/r3yJBx2+BCveN6cOH0zwgcYR7QNNxsyjUoaMpSl5OpZsdCwlZOaatnpPgf5lxigW9ZtExjQ00EdPCxnF4DUmvKB6d3t7/aNHrJ3YtGLVCrwh8GuOInBAbm1z9Nh5txmBWYGABi2+9/kNS8bVxIvHxiovFzp3ThzLU3Tid3myzfO9IqgEjU9JE4YRLaPxMu1U8I1mlQp8H7MZJIrHKi2MhMWRhLX3P2xIGfohYWoGi8kwMkbifSJJLiJm1mucxlP9WEYiTyJ6Q9ZQqJ+YikSzP75nmor7ge1x6VPkLZf3jXWGI2KUGsUUKaWIMDaGtplYgdnW1kZ9MI3tRAhK18nTSUfg5yQkmFJULqqQnjpXVLD3J9NNwI5QuTSls8do1QG5Zs4pObNCb7vv1NcQM54h6n4S0GG/ltFDfk7fFhT0Le+85LwHWHS992fnQC15+/UTz9y8efdbendO/j2ojk6MjqG3GFU/om6Sqokpymmo+dPcdHZ5XFM24jWVjOG/pxIyt00yKSby5mwwkITljPaTIt5IxrCi2O6rEfzjE1Z1yPMav863hf/qL65vfv/7L2w8zYPgxWcJAkzGZsmJ4N1YeAj09+v2e36z44QtmyefWxqrnJeo5NkCvJMA/GWgg5wU2DQSS+CRuFjDSBOVQlKGRAgjYi6aRRVhNMngb3zQiQdRBPDQg49CrYptXgIQ+JRtRPkUGaN0HTnXm1Slh30psdISnfe1EfsbouUR2ULbC/yLvzUFAOY31Ewc/23+tnyP63F6NEwJUSTOtY1BvRhVbVJRAUbRSJ+lDClDMhYnDWsdgEUKGCXYk5C50fPUxMwJq1sjIbQfbsLMVo7a6lFrckvzdVpRaoxvcY8MlhgZxM4CodK6URae2uX5yQYhkvVBXv/W76hvCMNFI6zxOTTX+h136O6H73nk1aND1X+KG22n5rwOq28kqwmTsjeEel8DSlOjac5qxY1vFxnLHK8ZZ245R8ayY9IJ/q1JbHOs47qcNMyN/wi0rMZC1oaCfO06IeqX3/fY+OOrOEJ2aAbYAd4Kk7EDDCivjhHYGwR+f2Pp9A3rdp4xORGfXavDuWE9OT2JVYfv5aUwDpDkv4UkgbyNbMrQlOMj6SLRcZOM2UiVRM2Yhzdyz/SIRNH+xsceh4nxihHSo57M97HE3ze6MEOwLIEKMKqFaUIfIJcnEkUEyxEyS8ZM9Ao/J78y10Qc9THkFkGRI/L0okrLtH0RTVDWocIQQ7IFoHYyaH9BqVcsKsDliOCQMZjtATilivKpCVjmjJgdzGh6pjlZjpilPmZ2IeOrRmTMdR+giAVFSHBaJ9MMjFYaewylRRwJEY0Joe8Svr4z8PTDuXy0/q2XvrB3b8YJL7PvCNx6q/YfvHPNufWKuiys51/hiTZ7PaWtv2jtjjxNt63ppkgXEcv+naoby7rxT1lvk5C5bbvvHSnDf2OEO7ttJ0vAiwqvb3yqwW00AEQlkbn6oAyij6ti6aZPfvLCoX1HjX85UwgwGZsp5Hm7Cw6BdSvX5Xb5+cUbN/Ufn/OWXDQ+HJ5Xreg/SmJ/qRC+tVRNoz7OWoK6/GAULCU6SIBScTDptbDKD80kpfBNNA2DTJjmGOgfgsmJqinlNz5jHhIy3/iMYTukwPcgyHmQywXmLzqVoRM/CddTguX+2znxk++XayWTjXbZikezw2hglnouud/QsVhfMKQvptKN9HDE6FwjcJsWNQTIRhT2h4y5UbeHrj6dkJs1Ci2WBtS2iYha2kCaBNh2X01QI1tRh5WmWD1qTEYTIZMtnq/WSS/+TRDA71Rbvfed73xxacFdCIfwgL/ymT+cFoX+e6J64f0qxq4TrgE4aiuJXE/tudq6e1OjsNMQNzeWmuPFkqxma6Sp6cyMv1hTBJmdil1EjR64msl0k8J0hrLUoxV98RJdA+E1tF+ofScn46+XvFsf7Onp2R8R3CE8Q7yp5i2JoWAEGIGDi4Beqb2bOkbby/39x5ZL0TkjI6W/GB+GF4Nu7wLtS5OGNP5fmILDlkBkCokRKUNLFJmhGi2XiTRZU8pmBIpSl0jGqLTeGUoiwSpC2EggihLwPR88P7ApSjJ+TSsk0bYBfcgw2oWfR4Zz0PqQbKQTihH7G+dVJ/x3jbutYaZZFPeRyJh2zb2dR5jRurlt0zF5Eps34/oc0XFEkGZLQzaNxm1qxMBNpm4yIw+zp3q1RtNafaWcNqxlWyZCSe/Uc4pIGJp/kubHRsyM7xruAUb9iFziOSQz2TD2/Hiz76ubg3x8Qy4XP9jwj5h429tObLCu7KnO2tP//oor1i5WY9ErwzB3bRIGUqPjPWrFbMELjivzAPCEr+m+m8pzKM2f+onZlU1LxqZOvdPpyNz1bTWhbnXmunNO/ukDjokme6irLN8TBOHnlvnxb97ec75rWfH0QeNfzAgCHBmbEdh5owsBAbSpWLVqlVySf+lhI6OTZw/2TrxhcKDymrCRWxLIgiD9FmYj0gpFsqywNhXNnovO+d450BORafZeNPNAbN3rrYjJWEYgGSCNFZGPrHu9XYf1FaOqsmyaMaubctvLfub2KY2IETmbektxlhuYkXTrSasim8ubiIUjOunoSNdn193Um+3HCHIRtuYqMuytOYFSerV1gsUCgiwZs+lOky6yqUlDlu0y9i/+hrzUbKrJCP3DuvTDLb6vftJe8K9vC9oeW7vztApbFKTnFa8fPAGrVoFYtgzExo1rzOA6dXdJv+yyl5nw61MR2J6eW/2OpHhmpZLc5ovudgGBMB54NrqK55hMkFMXfnrucOORWiCl45BkAsZ5X5HWjCqRbRuuzHrJ8iW9dlxEGbtTNGUHZrs4rtw+kVifdJWW4E31LrOpcoeU2T8MQPulHeBPfCnI9a/6aM+K/v24QvinM4AAk7EZAJ03uTAQ2Lp2bPGjm/vO2/TY+OtHh5OXRI3ckVJ0dAjwpTQ6MJTgJ6YSkm7qZH7qvL1cZCXLb2iZqWTGRaiceaWznsi0BzIaE6ttsrqpZhrSkDAbHWrqn0hQ7yYEtw9ZsrXnfxN5Sfc3s73stlv2w26h6YifepuZb5xRJlZ32jTt0696mzLebBum5qctBM9OghlSRtodulW2pjDxExs1tMu7qFra6oYiH4Sl9WRDV38daQ1hLCVM+gH0CT/6kV9Mbgj1wMaLL/6z6sK4QqY/SiRhu3ZBoTQEh+/ePXTCxOjEcbVy7XAtvEVBLqjnA7+/2FnYtnhx287C4q7BM88UlSfCa+XKld6O9cefVisn/62TzuUS8rlm0YiNiDlS5SKe5H1HZMx0jjC+eHRNpQ3ozWiw4yGNlCHRM1SuWRxjI8BWl0bkDwtV0PIFo6rO8Bive/IJpHFmx+EeqU/X6zK9ByAnFGhX45dLyhv7qhK93+35worNC3kMzcVjZzI2F88a7/OsRgCFw4v83Ufff1/f28bH1Csq4/q0sO51Syj6npcTxgwVmwV72UiQa8Ztb7L2ymxOALZLHums6HdOYE7/Jr+xZnTLkjtHjtKgUxpVM/YVNtVIkbG0SxB5MJlpZY++lI440nfmXxkClvavdEL5ZmcAklRNIYVTyJirHrParKajuSWQtPRe5CGfcIRYYG2fQLPYdGTMft4kli7gmK26NHuSMQy1jdNdujLdzUxKuGmQS2lLExjF/k8y3u0H9ftE0Lgxl6v+9q0XX7BjVg/yg7RzWmv/oXtrR258dOD/7Nw++pK4IY73/XyHkCKfJIkXJaGSEp1PoeoHsGlRZ3DH4ccsvu21Fx37qMA2DVNeSOy+2rPmuDCGTzeqhYsA8u1g7VEMYZIAKo6p5ZdJgTvvOWPV37wGnnjMOdJkxWfSRdhsvzB7TTWrlu1Dj0lb27Q8RbAlqGZlcbZvpZuiKSJH6XBqdE7RMwGJCdDlQAaVRHkjXxPB4FX/9NnXP3qQThGv9iAhwGTsIAHLq114CCAJm5zcunRs1+SZQ4PVV1Um4JVxlD8R4nxBqJwwUS9BKQ53MyXSgxoW26pFaFBOOG81YUR+bMrM/Dc9Qaeu+5YMWXKVkiVn3polHK6yEeearMM8VQMSIXMi9DQl56JgadTLpmVsxCj9PluAQGm8LBkjgXsr8WsdKXtuO22m7FKi+zu2nE7HrmeP1Gc2ojeF/DV5IGHj0lBmKZxMm2kqt4+0z9gyKq3acyvJirNjrWVjDES4zvPjW3w/vmlR1Lfuog9eVH+qVNz+ojEbfo+k6ZF7K4f39Y2/YPPGgVdEjfz55Ul9kor9dikDw5VUEtJDjC8hThR4Poz7uWhrUIjvWbQoufGZZ3bddvvtp1enpnr//fP3L1OJfEdpzP+YgEI3oAefuZxs8UmSygSy6UL04qM0NRE01JfFSQJxHJuolsK3osi2aSCOqUrrn4ddMlCjKb2004VrSI8Vwk1ZgOFYRL6oLRddP6TJdA8O9Al9YdsnARop03Vk3GBEHoRX0cob+lokeq/6zBfftG42nFfeh71HgMnY3mPFSzIC0yKAE8kDt0HXuk0bnzkyUDm3WkleUS4lZ+ukcBionC+0h4YTlujYSdnckPGWS07ghszYnonGxcG4u06pZrQ6MZJ+0c3aRaaoDZKNmDWjakQkaN2WGO2RLkxtKJqkz80DtCN2W/YvLZROGPbfNkBmBetph75sSjUliTbVmpljHLBuzS5l5PQ7tEGXotnfgTilF+W0lZV2SpxK1FyEzunBMoJ+KqwgzNMUltMYpZO6m1QRm7SVFEXKtIxrQoQ7hBffmcuFNwkZ3VdVjf75buZ5/x+Gjt6+c/zlIwPVN44MxM+Po7bDVFSQZHyKBAXxwXZBpI3EohAzHmQ1Bq86FOQaq9uL8mdLjuy6/awOb9fyFcux2aN5XfmF1V2NRL52fFh+QYr2I4QpmkktV/DaNKTaEiIJ1C4MtxvHCuI4gUY9hCiODBHDN5oUG3mBaQdGbI2GAhbAoMGybzpdYHUzGiFT5bKrVMaqYXvum+3MbJ9MY0mDRMtdIxntmJMamAAgevHRdxgZEzIPQpYayhv+aqh7/+9n//Utj+3vVcK/P7QIMBk7tHjz1uYZAlpr77ofbjl6ZLD2/Imx8BXVkn5ZveafHjYkFPIdkCQaNN5cAU1MKcLlhOGmLZEhY5aoZSoUiQU5QuYiY1ZbZkkaPSw7cTFOKXZdzXRgNtqVSU/ayJT7baoHsycnk7pMI17prWKqSD8lhE73ll3W6aVsMKBpczG1AMCRmCwtc5E52zrGkLF9Neh8qoH3RLfCKSnRLDlzNhcm5YnnCydJIr1pzMtWfxrzXioAoDWSuS0SCqWoHyFW1ZrvJBKORlX69dVCRtdrL/59IZEb3/aBl03MxyjZQw/p7m2Pbr5gd+/4O0eHoleosFPqpB1At9leqhiBjEGBaaZt7U8CQ2SxS4MWFRBetZ4vqE3FNu+aIK9vLYjGxu0Tt0+ixcOVV/a1qdGhcwcH48s9KD5LQD7vsDbJflMla8m3NWTF75GE1Wsh1OsNqNUaEEfY6SKNzmK4joT7NJYNvcIoma2qVXjta7KbyeUDKBQDyOU9KBSImBlCZgoBqJ0Z2s2Y7SYRGTobsuV0oNRZg8aZc+u3Y8301/RAiclBLYcur4rtP/jiFy9ekGnup7rKZ/P3TMZm89nhfZu1CGA07KGHoG3zI5uOmByu/Vl/X+X1lbJ4DigU6BcF9pOjmzFWTqHthDMwpd6NePNFOwfXjJvSd61Vk8ZMtOlYj1CQiN3prlwVpplG0KPL9LBzKcuM/ssSiKxubCrJaqYmzR0h9RijKSoTDctE3VKPJjpNe66TUqrZismsBi09uTailBXNk5rKLkK9+ahZ94GwT3JWFo5oZe0y0lui01BPLUhoasxayJiN3DX30aWVcd00kZo0lKmsxGkbIz1ExkDHZBeLk63pRID7hym5utKiPuh54a9kAD8uBt59NfnI2MUXX+ys2Gft9bG3O4YasbtvGXnp+g3b/3Zwd/nVjWq+Ix8shSSivoz0wIJ+baFpFo8pbyQtYYTjAMkQXlcxSB+jSaFWotzf3gG3FNpgVT6I7+04sn8U4CIY2nbfstEB+IqA4gWgckuMcSpWGiMRSxIyQpYYldLQaESGfNVrkSFi0f8TnKHEACNeZFBsI782Mk26QdIPGm9/SV0w0NcviVGo70yAqatEe0ceOjoKUGzLG08/80vlbF2ompLGu334MGMKxxDur5UB2Eg3LUPpykiPPqJg9Iue2vTLnq98cHxvzwEvNzsQYDI2O84D78UcQ+DBB3V7UI3Pu+uuR968bdvwn+ikDSslZRLhDV1C4BdQ5NK0nzBPwBqbdYNpL4TiYZqUlSVhGTLjmlhbTYgT8TdjRhmbiiwJol6P6ZO7e2J3Qv3W32fJ0xT/LucfNsWmgsT+Ge1K5py1bssVGVgm1zTFtHoYo3mbeut5Msdy8l/bI5u4T2PGETFH7HA/bBXbVHE+Rhxoy5ZtWq1PdmemVrs1v8tE1NwEaiImJOx2E3hWGG4sFyyZNhO7igwJEbIWe7l4tZ9r/FCK+OfvfO8f75gvEbLJSX3YT65e+4mRofpf1areUZ7shCQKwPfypo9qHEfmgQZJC/YnVSqEWq0Gbe2dpk+pEa/bYgxc1vMb0NYRgZ+v3h0Uat9ZdETjur/5m1cOosVFodH2ORUHf62S3NFaFUDoHFmOYIWj8bkThnyVShUol6qGlGEkEwkhVUdS+hH9AM01aYigG8eUrsS4GOnMnC8das0oAobHgSQ8iqvQ1h5AZ2cbtLUXADtfmEcgS8hS3zPbAqnZPBz7Vdprx2yWCL2UCSgR60a8+4ZGMv6Ff/v6G+7azyqXfbqy+Ef7hwCTsf3Dj3+9wBDAiNjdd0P38I6BF254ZNtlYyPVUwK/YxHogodNuXGCQIf7dE5OJ3An0ncpSCI3xDIc0Un9hTIaFJsGaY0qEeHByRspGBIuqtSnySC1rcjos+y52jOClUkl2giXq9BsJXCp+J8IXjYdaflKZoIiTVSWRTlqMw0ZazHIzKYGbaoS7SFaiM++Dry9J2PpFmyUzgmvXUEFBTWanlV77lGrmaz5vjlJU7q66WGFn2e8rkjTREa8QkRai0YIorZd+I2bCzn13Z0jt98/H1zWH7lXn/mrG9Z8rlGDV4Iu+vgwQ71VcRST+N2I91Eor4f9ILAAACAASURBVEgnhWQFTYyxX6uUSFB82/wbI2W4TBVAjtdyxdrqRYvDa31QKzvvnpzYeuoJfx1HuU+o2D8NVBEkFA2RC7zApCNLpTKUyxUTFUti25fVw9ZhRJbo+s02uHep/7QSOjGkS5uOEq4HpdOnoRYMW3uhSXCc1MHzNLR3FKGrqxPa2tqMTo1Im5UltETGcOzYNkim6AevfQyQhiD9EBRUkloy/BnVGP3+F7715sf39erg380cAkzGZg573vIcQ0BrLX+7qvysXb2Dr921Y+zPk1icGTagIL3AGLhiWoKIkNU4GU7hKvOcs71LcaSVjsRp0oougoVcvdMgWFpd1dRoUV7TkDFtyVE2mJVGqzIkqknILHlyYvwW8T/1m0yjNql1RZMs2urOVG9miVZLtMBtrPVEi2akKPN5S4pymoGxh1Hr/gyeqWnKKdWVe6w6jX60fGXJ2JPvyRTNWdOvzHlUuXSmFfhb2F3U1ETQDDaYyoxCEPEgiOh+KeMfqaj66+Hw5WNz2Sj2v7+17R29u2rvTxryTOzWgLosI9A3UUlM25LtA+nr0QoEDVaR7ODYT1PgRN5sv0bT6aChhV+r5IJ4i+97tyYif6VKkqVRBb4KOvc80EXQSQF0EkC9HptIWKVSgSjCSBx1osBTZfq2mkiYlQJIJGP2xDvbCqpysS+qnKVajrRrA1ZbojwBCWVibC3sG5RpQ9bR0QGdnZ1QKBSIkEnsORkZIorXXBiGkM8XATsIxJjdxoIdmYAWVRBeOamrwW1a1d/lj4/f03P129l9f39uDzP0WyZjMwQ8b3ZuIbBlte66/a61Z42NqNc0KvLCelmeonUul+qabASneVjpJNwkVM0IVzZFmNV2ufSeq7jMEraUEKSpQvu9bVGNmpZmRq2p7Wr1AHMVm2aqMMtkiZYlVE3eZy0o7GRjF89E39LjaK5vigu/VcJNOdnT3Xamkpap4+NA36qmRt8O/XhsGnu6adylSV2FntGR2bfRERkNogIRlYRM1kkZ/7cEuHl39fGdPT0rmtWDh/5I9n2LX/nM+surk7kVSSyPoUcYJFJYCIHkFDVSGAXCFkBpRTBpquwDj9FLOR2hY8f4FyO3KIQPIxBJb7FYuCkMw40q8S/RKjhN6DaIozyUJkMoTdSgXmtAGGHUyhEwq5UXAL5POj5qSea89ej6IdKW+sgZLm3SkqlfGbpeIDkzxTxaky2GIWbk4o/Xc5ALoL2tHRYtWgTFthyAj4UJDUsCMRIYmopMTJsmCfaf9YxOTkMJwJuojZUfvwZk47Nf/sa7tu/72eBfziQCB/oON5PHwttmBA4KAqtv1Yfddc/9r6lM1v60XlPnxI3C8Z7ukFphOnIqiUg1W25n0lRkqqXK+nalESxnH+GiaS6FmdFgOXuLZjukzCWMT+zNSNdUQX3qIUZROArBTC+6t3ue8TkjstVKCFvTlI79ub6VKdlLCetBOT1zdqVTyZg5I3Y4pb076QMiZXTOKH0ZJyDD+zXUb/Jz8fX57uiRt7997vUj/PzHHrwmDtsv1Im3WAr0DsPIkuWVJi2H11iWjLmKVedn5yKHLsKYashMz1BtdHdxoeCNJkptVQmmKHOLVVKAalnD0OAk1CohJKjXwi35WNWIUSfXvovIGVZC42eGkJnrjK4dU1FpyZizNkHiRS2X6Nzhf5t3gtExOsfGHsPa9Zu0ptGLCehc1AndSzog16ZA+mjlgZpS0pdS03m8F2B6FlOyDVBiIo71SF/f4EOfrKjoxmuv/cTYnL0gFviOMxlb4AOAD/+JEcBWKp2dr+za8XDvnwz0T3wwjJIzVeLlhcqDVJhOIGF566uVjLkbdTadN1Vr5cjYVLJDN3xae0qaUqI2RV8PYBz9p6tqdJPHE60rS/acXsX+dbysJZ2ZSb1O2YnmftoiBCdm5nE2PQLTEzIaQ+b/TSseeqWtmFBPGIMWdQBR7xMyvNbzox+VkvDRf/iHVz5ha6DZdg5Qf/nPH177I6E6Xwk66BSQgPRMOtZGxlAPhmSMnPFTw1MMNbn2QVPJGEbU8Dtq8WUIGQrddWjSjVhco5McVCsaRkdqMDFWNQQJ9VpIunxLvMw1aVKESMbov7FjBkXHUjsL12My9ZYj0oxpVKcVIzJGqVUS8yMZo+gYkTVMQJORLKYpuxYXoWtpEQptSPRQZ6bMviOBQwE/FhRgFSVaemgxMVGq9/6+b9fD/zgajm+86aavNWbbeeb92TsEmIztHU681AJCACeJm27anJvYKg6vhdGLH98y/H6lCs/2RNCOT+k6wQosfFp3LYOy4GSrGR05au0l2VIdaZtzZz9LCVgaGUtJFgnnnYt9lnyZUs09yFuq5aJlzf+3RMaaGrTm96TLca+WwoPmMhQlmFoVmaZQLQ4HRHQ/vwffnoQsrbakJuPZCj06h5jOU4C6ooYWsr4dZONGX6gfwKJF97/73c+rzYVqS9RgfvYfHvgBJJ1/6olCJ1YGJkkDpGe95BQavlKje1K1YwrTemyZB6FsdMyFFPEze10iiUFbGU9AvVGBICByV6sqGBmqwOhw1ZAzTEOiSB+Xc5pI9A9DSxoTDctGxYzDPo19U11pfpNOoy6t7KJhpBWjN6YpXXSMSBm98TO0v3C9KlHYv/SITug+rB18X0OiQmO9gU77SBpxH5VugILJJIaxzbuH131l1/DYtTfd1FPiKsq5e69gMjZ3zx3v+UFCQGudu3HVwGm7d5bevGXTwIe0Cjwp8lJAjkT6GsA3Dt3TvZ6YjLUSrmxaz1VqpZoxWjZL4tJoFNGpbNqRfm8MujMTA0XlLHlr+Xwq0Wr9t1l/S1VkeptIidk02zpI52NhrdYRMds2y6SobDWnacnjDErRRAHJSQggGxpEPRFe9D9aRv/f4ccV7rroovPmRBulz370/msh6XqV1IXFmOYjMmY1YE3C5QTzmKKc+p2JGWaGiKvUJQsRoREjImSmhZIowvDgJAwOlKBRB8C2RbhOjIo5sbzRgkkBni+IbJlrwUbGPPuZWWZPMuYiX0TGsE0SRb6QiBnNmMKoGHXfcESMImjYlBzd/mOIkwa0d+Zg2RFd0NmVN5FC0xFAU3rSeK7pCigYLdXjwZu3DPzoL1etWnWw3JAX1uU3g0fLZGwGwedNzz4E1q3TuUfu3nTuwEDlLQO94at00n60FELgJCgFVlV5JnWU9fNqPQoiYy3RL9sc2H3WqtNqXZ6+c7/P9IrMmGyly9CWmwRsusjYNNWNzaf/Zuox1XnRCkkf07LuFsuLqcc3+87jnNyjpru/I2Jpv0tHyGjSdlo/JGRYWhcByFBrHZa1jB8SXuN7MpKr3vOJF48fKHe2g4Xnl3tWf7VWbrtIxfmjsIMERVqdB9zUyBdeK84A1XrDmR1zZMwtT+TViOu1giiKoVBAE1kPJsarMNA/BqVSBELnwfcCQ25QK2Z0Yo6IZXRiaDSL35F2zJExsthwb/MwZLRf6CdI0S46V04r1hoZw0gYLmP2XqMonyJj+MZjVCKBJYd1wLLDO6FQpKIBlVBVpxH2eyVoxIPrBkYf/dZV3//7bxys88PrPXQIMBk7dFjzlmY5Aps26fzvrnvwBeOj8ZsrJfXaOPSXebLN9JbExCCVrJO5I/WBzL7chJDVU6VZvGzqMRtdcinD6SJOLjLWjJI5fytKNFrrC1fJhVkbZ6qaVoKlhCqrNcukTy37ahYR2EOiNKWb9FONTJagZaNws/zUzo3dy5AxEupTehK962jWpigZacecUzsZfxIpw5BLXNWyvl2Ixve8vP6ZKGzYNpsd+79/5fp39e2I3teo+mdI3Q5SoNmrI102NWkigNmKSdedYeo1mCFjKHtHcb3GKkZMV6L1jIRdOwZgbKwK6AmI28LP0ZtMelQt6XRhhpR5FBHDSB19J020jFKURMYockYifpeSpIpJImOuijKbpsTPjWbMLWP3ET/D6CCuK0pCKLQFsOzwRbDksDZTVIBkjIo3aqC80XojGvjNxo2///yqX33p7rkxwHkvnwwBJmM8PhgBAFi9uq9t7e29LxsaTl5XLwd/HIf+yaClQGNJ4SZDG+GyTqZT9FLTpCed7qrZ6oie4ls1Y2kbpD3E+vZJnT53ZGpKutJWcpnJoBnpmk5r5hqCT7HPsPqxNFpnt5XxEctG8vZIgz7J6GkamvII2zsEmuc5HUuuFaKJjDWd3SkVR5qj1NndiNXx7YVJlNQeBllfJf3450ceP/rYihUrZmUa67abhl9w3z2bexrV/CtE0pUTuggqcb1IXUsgrCp0PRptZeUeHRwcQTWPC/SIYbzKkHShmaoP46Ml6O8fhUo5BKyERpd/HM+oUcPoFxIrpwEjAT+lLz3UyyP5st9TRSVFpJGcuevZpBttetJVTWJEnXRiGPnKVlRqowEjPZkT9pN2DEkdmseCVNDVnYejj1kMxWIOVIKVBCgcK+lID26tNvquvf/+X3z9t/f+YGDvBhgvNZsRYDI2m88O79tBRwBFxI89Ntx++y93vXx8tPGmalmeF0e5I4XK+83mwcZwFJ9YsXlv6qKeCogdWcq2R0lL41tTlq0arlRQn/H7widvJ5TPen7ZyFgLcWr2ycNgidOhZc1iaXLKpibToJ4jhi4clhX202f7SsQMIqjZ2SOCeNBP6dzeQIZ4p9ExGnNZE1Fy/sc3Ob43e3cK0pLFuhEKUV8PXv3HiQ5/MVkfe2w2epE9+qhe+rtf/s/flcbkm5JGxzOE7vBU4pzmbaUkpmHx3YwIWg3ZHmfaRcYsITOtjpCMBSBFDjZv2g7lcgNCrDfUPngSe19iZGv6yBhGhw1Bc2TMVFI6ewvSjJHOzHSsNHvjtF+mohJtLDKasbSiks5dSs6sL1lWWwYCYhVBoQhw5NGdsOzwbmr/pKvgBRNRPe7/zfD45v/4n0f+66Y1a9bMm16lc/vi3b+9ZzK2f/jxr+cwAlg1+fOrt3WV6hPn7N4VfbgyKV6QRF4XgG8c9U3FZPPlUiausi2rWXliMkYienerTu0isgTNpQibxMdG1JqpSHrMt8TGkTmXikztLLT7XTNC1krC3KGkLZfsRDKlchKXo0rJtLCA/ttOcnP4nM+pXW/qBJF1OTJmPcecjt2SXpz1rRmG7ZCIkZV6okVtPUDjukQ2fjJRDR7p6TkfVfCz5oUPQ9f9cMO5Ox4vX1yaFK/TYUengDbjjK+ptwSAxF2OqJ8nSgYMFJk+oe5oWjo7UFQMlAQVYzqxAA8/tAGiEFOHZCaLFhGkA6O2U6QLs2lIUzFJbxc1a0bE7HLpNZxWVDqzVyJjaOpK9iSmktLox1J7C2yZ5Cots9oyrKDFhHOiE/D8CLqX5OHkZxxnouNhMgFBfmKyEY18+5FNt3/tpzd+jk1eZ81o3r8dYTK2f/jxr+coAsa+4prRRX3DvWeNjkx+ojSWf4mKC23G9dtqsqhtj3sKd9EHe8Bmcsw+iWc1VrRMsyLRyLvSqFOW5GRTk82bu9XHEPdxaRCnSdsbMmaPwFVktkS4spVnrWQsG3GbLiLGUa6DPdizt+PMeUJSZv6J1MTqFp2Tg81jtprF4kSO4wS9yBoKRH0HQO0XCZS/etf91e2rVs2ulOWDD/a3P3zvyF8O91feMzqSPDvvL86puAAa/fywaAbb/iAZ00jKSLelsaWQq6ykOLIlrOk5Mo3CtAdJJKHRANi4YSvEET5g+bbvJXmLGTJm05BZwoXWFq6a0pm9EjlzRM21Y0qj2ikZy/qKESnLEjIkXE3/MetB1iRwiYQwQjKN24qgrR3gmacdT1Wm3iRoOfw4QPkLl11+z38B9Dgx3cEenLz+g4wAk7GDDDCvfnYisHq1bnv4vg1nD/eW3zc+Il7daEAun2tH56Bm9Xy651SKvif52vM+SE/tU3Vh5O49leC4qshWckZ2FG7qpfZFWef+VIg/9TuMjO0R9Wr+trWxtyOL2W274zU6mkxkLPv5E5/NJ7uVtBLA2TkiZsNePVFRCI0pl7Y0aUkj5nfVeOlf9xmRMZeujrXS9V4tyyu9jsbnb799dHy2EbI7f91/+M4dw68bHq59aGSocYonFntSdRpCZno5QmhF8+T7RYapmSpK0y4pcz3a3pYSAogjgKGBEuzcMWAibthcHKuimwTLCPSR+JAWLI2I2ZSk+d5VWzq7i6nXpT13GZuK1PTV+YyR1QWmJ8k/zrZIcg79TVKGAn7XBiuCXEHDcccvhe7D8iCDSVWt935/vLLrW9/4zjvunQ2jlvfhwCDAZOzA4MhrmUMIrFs32HHPb3ZeMDwYvmtixP/fSVzo6GjvEPV6aIgYVmHRK1NKb568M5EyZz6ZOe490oxNIjSdk35WSE83drzhEwtzxKn1d7R++13a+aiZvqQZpTVC54hclqQRAZuGNDYJI1WKtYr6n+pWwWRs/y+B6TCcEiHL9Ks0I9RM/iQgM0va/paY4jLnT/vk5K/DSEOjT4vxH2tZ/vpE495dPT09syZluXKl9pbCriOHJidfODQ4+fpGLXhNo9LerpKiQOJEHQliW22Y7Q6BhrCZCHUzfUnGzFLnIAwBtm7ZDWOjZQCN0bbAGLY2qydN1SQJ9A3pcu77hphZ41ejLXNkjf47jXa3eu65CJdrYeVSka5NEqUn6dw1WyQ1CZnVmoGAKI6M4WsuD7D08AIce0I7BIXJHZVq/7/s2HjfT79/c8/g/o85XsNsQeCp7rCzZT95PxiBA4LArbdqf/MDa183Olh/a7kkX6jitiWgc+DLwJSbpxGstKKNHMCzkTGnH0ufxJspPEOSsvYWe+q2WgX9RIxS0kSEi5wrpvqMZZt6T9WMaSz+tNWaltPZNGVLerG53ukahKefGWJo0mOtDuMcGTsgw3AvVjJdyhLHg7O8QOE+PTCQ3YXtXWnJGKbwTDxWB0b4jaJ+jbRElHqVGP8hqOr3jzmtunE2VVnitVnevXHx0GjpGbVK/KbRIfFaFReP8WWbj/ou6ueY2AcF80hhidgUuYCLLGtMU+agUdPw6PptxnlfQgE8rJC2VchItvwAHzzI2oIIl6uWpCic8x4z31kfMifcT6uc7f5kCLI5J45kWVscEvHj+XJ6MSfyzzYTF+bsxUlsGoRji6jDDs/Diae0aeUN/bJSG/3STXf88J7161fNyebwezH4F+QiTMYW5GlfmAettQ5+9dPHz3pk7eB7SxPi1XFYWOr7bSIOFUgUBlsy4/rMEUqOiNlLpekF1Sogbq1wxEmz1bIiW1Q4VbxPkaq0RL6ZpjSbzBjAZlOdxuvIkS5aLm2HlG0APqXC00bE3DafyOfMBQftUezFgOHI2F6A9DQXmZ6QkVaKHgScRslVVzpbB+Pjb3yuXNsuHJOx1qKaKJjcArL2HZD1n4/X7t0ymyJkrhXZwNbBPxoekG9s1II/h8Q/Resg0KYFGUa0MoU1JirmItaISOpJZgpwVADVcgLrHt4CcRSAJ/JGuG8iW0ZOoCwZS5uA03fZdCUuR5E08hhzv3WpUTpP7v9J15c2d3eNwF3zcOpb6TRjRMJIQ+YaiSuIjXks2mFgb8oIFi+V6lnPXjQ5Vt7y5YnK7mv/77Xv2cqtj57m5TTLF2cyNstPEO/egUEAq7buu7P8R2v/Z/NbB3rrf9GoBieDbqcWRzGZuKJY10QQ8G5pXrYZsYk2ZKNhLnWUXj5TyViWXO2ZImw1UW2SMWtpQVowR8Qc4ZoabbN3/2alpul23DRcT4lalpi542j9LGv4mk210n9T+6epPSj3PCtMxvZ/pGa1dRb7lpXaaK2JjqVkLLW5cOcAI2EAzjvVKsosUYlBQSXRor5aicb3dDJ+/Yc/9bqd+7/vB3YNeL1edcWa5aUJtaJRUxcmkXcqQKHDE22gDQFzFQzTkTG6fpGM6diHyYkQHl23DXSSBwGoGfNtSpJkCBQZs/0mm4TLRcSoEMel7VMy5lKTTk9qq6xNahijli5aaftPNntRpk3ETbrSGsM2I2iGxCUQKzTyJeG/0jHki7Xwfz23896hkU3/3Lv9wXt/cee/Yh9Kfs0jBJiMzaOTyYcyHQJarFsHwfCuviP6dtXf+fjG4TfVK+JErfIBioNVnCMXbo1eQ9RehiY6jIhRCTzd2TGFiX5HJLPRSNQyWpW9JWPTVSya1dvUiCNmRH9cb8rUsJW+txOB+2v2yIjdLBnLkr2pvSkp1dVaTDC1uIAqxlpfe1ar7fH9Ew5AFvDv1bXZjLpmsZ56i8bz54iYS03a0dLUj3mACTkS87vm2o7AYcQMyUpY16J2h/AaV9cgvOHjH79gYq/28RAuhFGyq76+5rTSaHRBWJWv1ip3DqjiYtMWqBkNy5jAOr2YNYhFexoVeTA2WoWNG3YZMoYPWFihiY3ByWGfzF6pQtJqwWwBC6UuSXZAKcr0++aDiolQ2piY+YMkjMiYI4yuKbiLjCH8zocMCTP+u9lY3HrHJToykTFy8ddKe2NjJ56q/k3nqt/95tUr0OSVL6pDOBYPxaaYjB0KlHkbM4bA6tU6KO3sP2a8XH3to+uG/7Fe9peGDaQtPvheEQDyJKKNsUEx3nyJrBiipYPU2sLc6CMwLufmTohErTUyZv5l0x+OVLmURpZktRAqun9bAT/B1KyydPquKa79hihl0qD0G9SMpdGzdPutn2UF/o6QTa2cNPuc9R6znTizx7vnCX2iWwnPGXs9+J+SjGXF/Nbs1UaJspYKOHYx4kKsHR8e8AHDVuc1i1DwwaMWKqjdArp8+UQy8ofZaAqL2H3nO1sLk31DLwob8QcbdfFyHRfzQrcJFOM3H5aakWtLVjGdCQEkoYCR4TJs3tQLOsmZtC35i3nGzBWvZCJh9JciX+7hyGnH6KHIkbHm9eK6ADSHPv1HWlBhY5K2ctI0eXdGsBrTkBiFx79Z3Rg1DMdomGmvlAisJg1FfvyxEB57czCxdeNNm7+GtrX8mmcIMBmbZyeUD6cVgd9cN3BE787xP9u0btfnhO48DHQRn4Ezgvw9vcLooRMvjem+I3G9E/RPbbpNxIpuwq5lStb0NdsOCUmPxmWb2i/7hG2be5Ppa1od2ZJOdN9lbDT2tLWgySZLDCndmlpvtBYOpJN9i+ifB9WsRsDZWTSJAPZRVZasmYcIarFj0ntGdxVQIQBEWunqqJblm3Uw/JkPfuzVG2ZrY/GV37i1owTiBbV6+M/jw/A8HR5d0Em3EIp6SxpPNSCBv4cGNQIfpPLGbX9ksASPb95JlaV47EZ3JsH3yUBWYRyxaV/hTF9T3Rhpy7LVzjZaZmQM7uGJ0sqp3QgWTGAIDD9D7ZpviCASLzo3uL8hkS4kZnh+lIAkxtZNAnSSmMiYMZ8WUIq9XfcMlH53KXQ1dqxZcxU77s/qK3Lfdo7J2L7hxr+aAwg8dMd4932rey8cGqh9sjSqT5Oi4KXRLnMb3cejcGSttXKS7sz2Rp0R+bYSm1Yi9KRkzOrG6IY/1dfIeU9lxf+0X1kjWSf0TosGmIzt40mftT/bk4w5Hy6k3hjJJX+rFjJmop3YXLyRaKiMxHrizvj/Z+87ACypqrRPVb3YuScx4JAEA6LrglkRMIARMaz+rKyLacFdV1QMKKZ214BKUJIwKFnUGQVRhBHDkOOQmcSEntjTM537xUr3/nvuubfq1uvX03G63+uptzvO8F6FW6eqbn31ne98xxj4Suuig7edddara+5h39HRYb7whW/IFgetQx2b/WdxcMG7vHLTwcxLpETtijRjFS87orYGX6RSwvBVpCnXbgOsmiYwihoxKcgXstCR9hWBSD9oCh5a0ZCUMmyBhNsKigiEPy+BLWLYKe7o+k9/BNNFqUxw6A/+W5nA+tjQHFOX+D94N5vADX/At7bf1Ze758vZjc923w1314wlSc3eFHU4sMk+jerwUOMh708R2L6dZ//86ydOGOgrfbqUh1N8N5MyjSzpwCYNwkZGsJIZoxQHLafeqCsrKXWmKgLG8IEikReBL52pGh8Y07VgNIrQ7FWV8490/Y/6JIVv+/vTFVO/x1oNjCmrC2ohJFslCaNY1KMhAiFNk3C2N0q+z3N7fH/4Rt+zrykl7M5aTVleddVVSb90yFHlXMtJrp04zbOTr/ScZNKANFlWmJYowEH2idohJWB40IW1z2wHzrKCaSILZuwzi22QsN9kaOiqQB3du/KeCwT86r7W7xcEabKaUxa6cESDHIEWMmMCHmpgzBQtkUTFpdCFETNGgA2biuP4JZiWxr1g2ntc2Ly8p/R0x+PPN/fHrvv1e6/ubeQxGJub53W/PqoNG3h65Z/WvX6gr3x6cdg+xXP4YsvE9ir4Zjx9YIyAj3TLlwhHlcxXA2M6Q6aYKgXGqpmwqorKSmZMgSo95anvTwdT1cBiZYcAGkt4ycQpyvq7fcL0GI1ddkmSLI0CY+o3vUoWk3TY97Hk+jy/3ee56zxe+tXXOz5Us9YJK1euTKx7CpYU8+wkt5w81bMzr2N+wzyTZ0zDwJ6WxDwJBQBPQDFvwJqnd4BrUzWliI9gBT0S7qOYP7CskCy07GaBQCuspqQ1w/tFsWXy5gk83rBoQrVvQtglLUZkqtJnVKGMKVXV6J0c+RGoSQ8yH017ETAiWC7sLPMNV3d5uy9cs6ajEIv36+/+HM+IYzA2nijFy9RNBLACa/nNm47dtr54Rn6Qvc9zjEPxyYSu+jyojpyeyz4KlpTeSzd51SfuKPtEDt4quyErryq0XMrvLMJkafYX+oNh1CrNCgNaAmLqDV95JsVArG4u8L0MNALIhFaJGBhixpB9IW886RUbeOgJlgZF/lAEjw2u9qB4oWcP3fGNH3wUq/Zq9nPVBX9akCtlj3PLqQ8yN3Mi8xoOBnzhwmtc6EJN4cBvlyxY99wOKOSQsUpR6k+BMWS/LKHLEnMEmbmqPyTqF+J9WalMzLX8XTSPlF8Iuq0s1wAAIABJREFUnCYF/CI1jCAKs4m4TwRjOP+gAS8yX5IFE+lJ0vaRiF8th5oxrOD0wLBKwMzBrQV3zaXZcvayOzeeHYv3a/aKnNrApuepNLUxxGvHEZiWCKCu5ITXnLFo3Zr+/+7tNk8r5dMvBJYwLBMnPLSmkL5h07C3SrG8mJLFLB6mJwksaVYUcr+qWlEI+MlqX6Kj0IZCVVSGwClMmajhhwAsqkMLxiIWDJm74I1+RIeAEJxNQ2jiTcxSBMJ0JT7UCYwJ8CXAmBSUa2axpJ9Cwbj07TIc8GGIu/7gnWAUflHgAys7Oj4xOEuHM67dXn75sqbSQOuxXjn9b77T8H7mJdsNjsr8lGGwNABLg2dbsKWzC3r25IB7STEPCL5KtB0j9EX3BvmNKXd9KsAhn7FoVbQu2lc2MaqSknzCCOyRXk+cBQHCJBgThRTIjKHJK4HkIK2My4maHRyPB2ANMd/q2TBsr75ggFs3rFnTEbvuj+vKqL+FYjBWf+csHnGVCCAj9vjtu7Kbe4c+sm51/9lOqelocJtTSPsb4IGVIP+f6fpUrVwMJnVVwRhlxnQQpSZ4epkOQZwCUgrEhetEwRiBNMnGjWDUNHsMzRaDUqH0gK6sooxTk9N1ZczudgiQERgLq/tCMIZAQVULo6Ac8OEvPPPIBoMZOfD5YInx3B9dd3CpnfjXuzs69A7cs3t81fZ+ySV3pN1B86XMS33OKaVO5iy9GHhD0vAbgPsZUaHY1zsMWzp3CqsLJVWgewCPX4Ix8XfYgkz0qlTaTWH3Enr/iXXFfUuehOLFSrruE/uoBPzERCIbJioqhW6PPOBCIKYAGTnz47LI3hmmA9zqLblG16ND9rPfPOToXQ8tX75cOVLX3omIRzSlCMRgbErhi1eulQign9jQ9u2H3HffpuucYtOxBm9qQB8inNjwvT+ZNMHz8aVyegDZSDCm95FUWhLFdMkoaaL8Ss1YCMJG9rKk30IwplizStsKvWJSt8EQ68u3e7WfyDZ1wVitnNB4HJOKgAJjmKIjF3hpbSF0VAgMJFsjGDG0XCBmjJb1KS1m5MFnw90+K1zTaBR/+NmOj+QnNZgZXAmF/fn8AYv9nHGmV573ceY1LzH8RgABxpLg2hasWb0ebNuR6cAEmBx7VCJA0tobyXcc8hSjey704VMvWVTJHLJlwVsOxRiBsMKvGFcEbSJNqXpSKiYMU8OkGyMGE7ePy+H2sT2bDczc0+vCttvcJ//wmbiKcgYvqFnYVQzGZiHo8S6nNwLYc3L5r9a8aPvmni8O9TT9i+82tQBLCD8x8f4apGGkhmMadj82GNP9vWoPjIVp0PE2Ap+GoMWbmJEIUJqL2BdKVUpmTBq/UomfAmGkrSLdEgraXTAsGxgveT4rPu37w9cWza5rOzrOKs7I4Ce/E+Oqq65KDO5avJD7zcf5TuNphp89HryG+b6XgaTVAk8+vhpKJZuqGdGfTOjHEIyFTLbaPUkJCKShJ1n48qLuZcGnSXPksGNCqNvDR6uqsiSApc4HYzQPUSWlYipxu7S82Aa+IFl5BGPPONB5xd+fOO+qyYcmXrMeIhCDsXo4S/EYR40A9rC75eYNh/XuKf/L7u3F/y7lGw6yjGaL0gC+cM1Gx21suGsJV/npcYQfUaWoCX911kmlBNV3YSsiqmAMqylDUKRvW2e4SJOmrCp0M9ioEL9SoE9PEq1UX1V+akJ+CnBoQLt3t/34gqz1CITVlMp5n64XBdSIgZG6MgHEpK4SdU4GGo76wMAe4jx/X8nd+UMvuf7hjo6O6aGV92HwUDfaAq9vK9vpNwLLns697Lu439SagGbY+PxOGB50wC5z8D3y/xLpQIRGopFnmL5XQwxbJNE3YSWlmkeoiXhw/4itUWUkgVzJdAlWUrGUHnieE+hJRWskFOwbSbCshPjNTHrArUHw+J4VJfbsefc+fdGT+zBs8aZrIAIxGKuBkxAPYfIRePDB7fPWrep/x55u9wtDvearuN9kpVONwJgr0pLiBTNhgee5kBjZcHHSO44CpqjWJPwtnMCDibyiZVElGFM6FN1uIkw/4jy/NzAW9pwMHxyqyrPSiZ9evtVyIRiTDxmt7+akgxSvOGsRkGQPAQABBGT6TDnCC8CAbwOUuiRHeNnqS7A4+LvHuJHvcnnfLaZR+P6hq72+jyz/SF1oli7qWDGvbKeO417DBzhrOMH0mw4dHmDmju3DMDzggOvg9S/NXwUYixa66CeORPyV9i9qiUoDaGLEhEZMsI+qkAI7d6giCpybsLUaatIkQ4nLgyW80hgvg5EscM/Ys8vxun+Vc1b96NF1N/TN2sUU73hGIhCDsRkJc7yTfREBvoonf/PkM6/fvdP9dH8vnOYUG1PYbzKRSIHPXPAZgjEOpgXg+y5Y2E9ymgxfdcAVVimqN2dNWyL1XlSxNRIARcFYKLwfCcZkBIMm35XNw6Pb19/iQ1+yKsaxanxiBfyfGIzti2t1prepKikpRSntFQKLBXKhp2Wo8k+YvwrtErE6QtwvrDEKrp8Y2lJ0e7/JLP+ujo4PYEPx6aGX93FQLu64ta1ktx7NvKaTDTf7QYO3vnBr51B2d1fOKJfQ7iZNgCySKtQrJWWfSaG5FL0twtZlQQ+zKFko5gURW4wfWmiEgFf0CZW9QpGJFBWTgLYa2KIpKTzGBCBLlIEne3MO2/3XnLvlmkH23F/XrFkeV1Hu4+tltjcfg7HZPgPx/icVAaye/MctnYesXbvnjIE+/im70HiIwZtFSlJYOvoeMPBl829Ku5j4gJFphEntVFtJuesrpiq0mdAF+Ip50gW/qgJSlsJr1VvBNiPpkFEsLYSXUhRcSWlLMErdQkNnwCoZMb0peLByzIxN9RKZ9fWpjk/1plRteSTQEqBLgTE0fZXMmAASKOzHptoGcNMBSORKZafnbz4r/sBLGs90dJxS6/qxIPaYtmwonLDIZdnTk8aCDwz0ea/YvnWwebDfM4ChETTGAVmqCBdGejDhTTgSd0Yrj2WvWrG6kkEgKxa++BHIJSNYMppFwKZSmbhcUpjTkhmsAWYyD8zqfsplu68csp/73aPrLo9ZsVm/m/b9AGIwtu9jHO9hH0SAr+apG1eu/WDX1uGzcsPw5qQ53zIgI9INnudRpb7oVycNGLEZsABjUlQ7xTGNF4yFrFRUjxJM6NiwOeg7GaYZRzBjMr1JoCpww4hYVIzwPov0yVQgUAFEDRRWcy6IwdgUr5AaWN3QjF5lb0oyHCWgEBrCEhjDFwtKr2EPRWRrsJG9B9wscc8fLLp+31WeV7rm2c1s3fI6SVcKiMS5ccFX7mooe43vsIz2c3bvKv1z985iQ2HYMLD9kEgsIn0uOxcIACY09NhIXL40BcUP4g6Mgjfh2xdqyMQLnwBj9BHpX8mIIShDywwqoMRuAJJBQxBmYtqUgW/22Q7vurzsbf3lfas71tTAlRQPYQYiEIOxGQhyvIvpj8ATDwwceucf1n7NKaT+hbOGBcKbx7Ak1Y+TK7lpM+6Cx1zxNmqJCXIawZim/xqNGasGxmhZ0n7xwCh2pKVF1Hm/ouJL+ByFadGIrkxjzBTrFY6vohOALAoYcYZiMDb9F+1MblECbGJ2UC+mdGD4n9JYVJI5wp0fmTEBQpToHEGZIRhlH1wwrTIw6N/teoXz7HzXHzou/vT/9Uisr8+yDy+znj9k3r+Vi9l/393lvKZ7Z6nZs1NgQhIsMyWZMKpmVJWPgQWN0NcREAulDlqKMgBkUkMm7h98G1TGr6QZo41g2yOs0sT2TCZgdSWmiVMZ1Le6UHB3Pm6z/m9vz2/8+8aNl8aO+/V1mU16tDEYm3To4hVnIwL4ltuzBhp/dcuDXxruTfyrZ2ePNHjGwsrJoGEvTnEIdDgHH92wDSaqlKQ+eYrD1rRagZg+BDih95DmvC8najWx7w2M6aBOTP1KZxa45lPZu56iHNl/MmS9dH+xcHvRVGngiaRHJgZjU7xOZnn1CBgjIKHbKwgcJgCGDj4qWCDZpodxDlYSe1gO+bY7cLvtDl+2etNvVtajAenXP7dsYdqY96rBXu9DA/3euwcH4ACnkLKw0biorJSi/iA+0hCWYrUXMCZ+0hgyyYwh00X3V5juxBdHxpAJQy8xrGQtAeN5MFMljxmDm8tO34Vle+DPDz3//a560efN8tU+J3Yfg7E5cRr3j4NAIHb77buyg9vyp25+fs/Zvpv5J84yDWhciX3l6EVf/p+cF4UbkJkQTBn3dU+fycZsNDCmxPlhCiMU9o+0oRiNGYsybDRGZWlB/w7brwRGsMF3mvN+kPocyYSNqKKM05STvRhqdj28TigNielIeqST6atKXUowpkxfhXYKHweqTyV6YWGVpRSji+1h78qhnS7LXcfsvuu/9ZPTN9RsAEYZGGrIMqU3Nff02UcWBtjxhZzx3sJQ9ninnLJ8j5Gvvpmg/pUSfIm5oyoYq1bHoKor1aNVt4vBQVEamFoyIVBzwLDywK2Bost6nnNZz3VFZ/jOYXNTVyzar7era2rjjcHY1OIXrz2DEUCX/Y2Pbzxk+9bh7+UG+UmcpeYBtwxMwQRgTOhkyE8Jy8bBSIg/vs/AqnhDndzQR4IxnQ0LwRO1UiE0NbI599hgLMq2KfZqb2BM16FV8xobLVUZM2OTuxJqeS1kXFSPQ4HFVOpNACxlYYF5fOyZSG78oUEsps2weA8rLVE3lQbXRU2ZDYZVdhkv3OP4w1d3D2667dJL67Nx9ZlnXpXMlA480C2ax5cK2TNLOXhlseg0+R46i6EZbCrwCBN6MmUcLXVlI6uydVsZPZUZWl8QoKM0cCKBc5ILYJYgmSnyRGZo+2Bxw7W54W2/yC6Z33333R2IhuPPfhSBGIztRye73g/1ih8+0+649in93fAdkzcdzLiZFJVK4imCIEylCvBIkS1DIEYPGc9ngJ78U6/KD5t/hy1Rqum9dIZMtUoSyCzSdJjUw6G4fgRgCuwwQruMkBGTWE+yYEHlfYWFRiXbFq0GkzHRZ4IgHVPvV8z+O37BjFHjU/EJwVglMyY1YsLnSlk5IBhTvmMobEcwhiL/MiSSCOS8Lp/bvy8VBy//1o/ftb5eo4wsWa7rhHlewTt5eMB9e364+Bq7DIf5XkMTsEbAdmrUxYMMXGnukK2LRLCU2SvqP+neDv9QQUDYfk269BsAPvMggW1BmQ/JDIPmNtxj8dnO3Q9+20nDihiI1esVNbVxx2BsavGL156hCKxcyRNP/uPxo0oF+3vFXPM7klZzGrUsaFZJZePqRVKgm0hpeTjE6bFHCjRast9jVCemO+krsKT3rYxWVSqfMTGVB43GtdSi5pxPy6g38JE+Y6EhrPIc07RjCrCptOcMnbd4N7URgVCUrlokKeZME/YHrI9sXI3gQ6Ux0SiGF8E0EXjgCw57yvYGrrIHnr2p44rPFqbhLWfWAoX1zOd88trD+/b4Hyrmk+92io0v992WdvCbLPIAw5ZqGrhC81ZM+4qqVLwnWdAWSVRJiiIhTEPqYIwEoAY2Y4cCWAkOyWQKWtqzMG9hwm5oKj62au3t32peuP6+etTizdrJm0M7jsHYHDqZc/lQbrlh46I9u4rv2b2zdJFTbGlNmE0Gvlli6b1pUjWSSLfhpIkl42LyJA1MRFg7DUGaMTBWIfyPwdg0nLz9dBM6GFP9D4M+iixk0cLeihJKCCsM6sHIuQ3c8GU/R7/gsOGHCv7mb1vp5x/r6Kj/tFrHpy6a151vemN+sPGDhVz6rXY5uYh76YxpZA2DocAf5xRVFYlMF6UyqTKI/MYwyYnxYrLfJ0kAiLVH1Z1h2GClbGhrb4LWtjZoactCttEvedD36IOPLPtm+yHbHorB2P55k8ZgbP8873V11NgI/Bc/ffhNuX725YE+693cbTVMwJZHaKBIxq6MqwpwBGPyTwDGaEKkN9apf6p5jFW2RyLgNEVmbBrAWDWd2Mg05dRjEm+htiOgwBiOMqyqJMBFLA+NvzoYMwlkgCOsYnAZhBtglneW3N5fuaneHwBszNdD78q9nyVudJz4XWtz+4JWztKv80rGZ+xi9m2u3Zz1nUaD+5i2xJc7T2hUTciQEF/o7XAOcoGBCwnLAstCoMZFJxDVIxfbsqXSAPMWpqG1rQkam5ogmTbBSOSLtrf7wXsf/u03FxzctSoGY7V9L+2r0cVgbF9FNt7utEXg8QeHjnzy0fUf3bZ56DPcbT0Q/Fbg+FbKGJimD4ZJPkn0NMG3VyW4JT8v8vfBz9wGYwIQBlWUUfuKEQ3Hp+3sxBuqhwjoICvoW6mMTINelOSvFQFlyIzJFB2m4xBwIMAwDPESVPR8++lSofs/21xr3dmXvntOeGKhlmz384ta7ZL5Ut9LvN4uNb21lG94NXOzCzmzLNSpCraQoTdZMmgUrsxdsY8leYlh5w/Uh5nQ0NAAzS3N0NSchrb2FCRT2CrJBG64/5ckHc7bbPd99z7462++7fGDnuqA2m/IXg/XfL2NMQZj9XbG9rPxbtjA00/cs+b0nj35s3ftKL7M4m1JYE3AfNEsTjwUQLqHB1oxZbgo3mJRTybBmBA0Tx2QKWZMN1SdKjNWVWS/lypMfEMPhfwSeI1iQouXTAzG9rMbp+JwRwNjAnjJNGV0GQXKME1JzA9eQ/jSw5gjXOVNFJAxa6Ds9/3G8u3zz/3xW3bMlSgjIOvqOjBjDrD2QqFxSTnfckRD47xPWmb6Lb5tmbbNwbW5qNIWfT1FqhL74JpgWRakkilIpVKQziQhk8a/M5BOIwgzwEojmGXAsGgCta5mbtDxu1fedd+vvvnIk4eugxiMzZXLaELHEYOxCYUrXnimI/DQPb1HPfNI5xf6e0pnFAvJNFU5ZYH7qGPB0RArphr0Yp83qnJSrJhqzqtYM73sfHJHI5qP49tvYMQarabUU4MEhMYW8FcDY2o92oYqDCDn/tHA2EjTWLrFxXhj8f7kTvgcWGsE4yV9x8YDxpBtRtBBfnfI9jiiqbhocg0Zz4eBzrLX+xk/s/Hhjo6z6qZv5URO639+9Pb25qYDzjdZw6fAa7Bc2wLXwbQuWX4gIBOmsehRZmCa0oRkMgGpZAISSWz+jdXdMn5mWXQ2AGaCmeDoM9Zvs+6//vXu67/50BNHbo7B2ETOzNxZNgZjc+dczrkj6ezkmafv3/SRzg29/9HX67zR5E0mZ2kSzmL2UYKxsHxcVVGGJefizRMb9IqnzvQ0CseG3FEj1toGY8p8NtaKzblbZEIHFOrGQtf98YIxxmRbJVEjqFonJcDgKQ6JYqnsbv+hwwdvhsyzW+pfOzYyrB2fu6PFSB7wYwuy/2HxFpP5aWA+Ai8OBjZTF8wY2mBgv0mkEPElUWlVZRW3eKHyASxPaskQtHEwkrlel3Xfedvfb/jWk0/evK2eK1MndEHGC0ciEIOx+IKo2QhsWDV4xN/+uvGcgT7/A8W8tZizlGFi2xJRWo/6Fnxbl9WSKgUpmu8qTyBpeSHAGFIB09ObUgdjIROlfMAmZ22xL5ixsf3FavbUxwPbBxGoBGOivk+I96masnqaEoEFNcxGdowx6amF7cZUpaVlcx967vH8oZ/0uz33XHDBv6PVxZz6dHxl2WKLLznfgOwZonjISxEYw8lAGOkyAGxxBNjtwwLxtWDtkUkkI2phbWEyUXDk+56IHxYgQWJ4t8t2/emOO2/41mNrlu+OwdicunTGfTAxGBt3qOIFZzoC9/+17yP3/W3tOeVC+jUmNJvlkgcJKyUmO1Gp5KP2glKGVGKOzJh8MxVv8AjG0PJCZ8am3ih8LDCGcQpaIamqSukPFujNZKml8hmLwdhMX1373/5CsCWJYuXKXxWMCc5MtlAyIGElwXMZ+B56amF1JTr3A3ieD2A6YCaKg443cLld3n1Dx0WnPT/XotvxlT//s8lbv21C5gNoBstZEoDhXIQifgOQOTS4CZaBBQ9Y6IBMGfbLxVYgYkYQ0AzTmjhvoa4M10WW0TcGuhy+8/d3/uHmbz2+eflwDMbm2tUzvuOJwdj44hQvNcMRWL2ap/7xx0evG+wx3uUUM23AMpL+xxyharwrHbGFhGpvYAwrLafOjCmtFum1yHsp1HJV6z8pDVojQvwog6aDMd30lQBd2NduMpqxmBmb4Yu2DnanWoVFrC4qwJiAYbKlGLE7VD1IJqf4IqQeG8j4YMskfNnxuA9D6zw//+MXbRq88SPLP6JKmOsgKmMP8X/O/dtpBm8+G1jyDcIAVngZJoRkQjj1i36TaPmhCobwbwZ4f4seocFHdQvBuSEp7EJc3ru16G65eeue274V21qMfS7m6hIxGJurZ7aOj2v1Mp4abB846d67N55fGkocxZ0GS0x64oMARQdjaqKTjFeQisRlVJpS2V5MTTM2WTAWBVUxGKvjS7Puhz4RMEY2pQi2JBjzEXgkBOQQ+U2DWiYJQIYAzSzmPW/gl0P2msvOv/izG+s+WNoB/M+593zNYNlPAsu8CBmwsHIbQVkVMCY6gqC3fyUYw40ic4ZbSAI3bLC97s6h4vM3XvrLM78zl2IWH8vEIhCDsYnFK156H0eAc5569vG+Fz71aM/XNz2ff69XSs8zeVbqvWgiU67WEeG+6gsXVFKqZVHAr6wtlCv/5C776QJjIcslyb4ghan6VlKQY2ZsH19s++HmJwfGSN/EWRaAIRiTEgAB1EgvhfYXYDnM8ffcUyhvv7K3cN+tS5culfqA+g50R8fKhFU2vwde4+kGa1gSaE8DqxzVu9IQs5CYnxQYizBi6j84MHxXNFBzZkPZ7Vq3Z+DJX15905cuqO9IxaOfSgQm91Sayh7jdeMI7CUCTz7Z2VYcSL/twbt3/migN3GI4WaT+AYZiPJlexECZaLHiPxNWVYIMySJZlRjX2kvLsQbk7/kpwrGSCYWpjZxe+rNOUxRjmwwTsBs4tYWcZoyvtUqIzBxMCabhqPXmABjmFrD+4l6whIYA2C+BYbpgsf7t5XcPb/e0b/+kmuuObdrLpyBSy5ZtnB454Lvg9/6fvCbFhJLj3OJztArD0NZya2KhiLzDc5HNP+g3o4bJhhWGcHY41t23n/pr37/nevnQrziY5hcBCb/ZJrc/uK14giMGgEk9f/2x80HD+Wczz+zavgsv9zSYPhJwwg0KqrPpD4JVoIxffMKlQXobErRj8HYlMIXr1wDEZg4GEPApZixTBSMiYbZVJHJfOmhBbmS4w/+vb+/88Kf/uI/7q6BQ57yEH5+yW3HDOxq7WBu21vAb2oOq7KRdSf7CnL+Qw2ZZN+rgjH5jmiYxIyhM1mizEte98r1m1Z8f/mfzv/HlAcbb6BuIxCDsbo9dXNv4Cjaf+aB517dN2hf2bWFv8yENstAp33RokWxWySUj36mbuQ6nmjGYGw8UYqXqeUITA6MVWrGpH8WCtSDikzsVonf29zlw+uL5d3XpNqfuXAueI4tvfT29/Xtaj2P2a3HctaYJDBGmjmUQFCdDVZ0W8AFi484S9rpjGDiEbRixaVkus0Cd3nv759d+5sv33LH5Vtr+dqJx7ZvIxCDsX0b33jrE4jAypV7Fm9d2/uhzo29l9mFZrCMZhAdfsQkXw2EqY2PBcbUZV4J4iYwuMC9XquaHGc1ZejAj/uL05QTi3q89HRGYGJgDN+DKqspEXSoEcnfhFmZCb7vA0eABsWSxwZXdvY+dto115ybr3erhl9ctuJjPV0tX/PtlpeB36hJJkikj8y9AGNYaarSl0IzRuwXKGZf0GcoTUBrEARkmPAd5szI/fI7F7z+TEP1VJvOEx5vq24iEIOxujlVc3+g11z+7BsLef/rXVvt9zK3EUwjjS2/Zbm4YsZkHIRQX0524u9qQEvqONSyQRXm5GIZM2OTi1u8Vu1EYOJgLDSEFT5lyP5o7cZEChP7VmJjbEbCdG44nBlDa/uH15437Lp3LF16Vt0K+TnnxjWX/f2Te3Y1ftkvt77UYI3CT4yYMb0wCBt/IyBDLaus4hZsvhL3S7kYR78xQ4Ax/Dh+v+2zoau/f+kJn6udqyQeyWxEIAZjsxH1eJ8jIrBhA29Zsezx9/b2OF9nXvvLXRvANCygKU6K9fW1ggcCqTVmDowR8BNt5vY5M6b0vrqf2fh7U8YC/vhGq4zAxMEYsmPEhqGFBYILAcYkIEETUwFAxDJofoqCAg+4met3vB0rhvo6v1VIrN1ej5WVCMSuu+66tDO45Gv9PS0f98uthxqsQTBhQVW3+DdqxUwqxhEvfMprjBjDsGiINK/C1gKZMWBgu327XW/wqh/9/OTY1mI/v11jMLafXwC1cvh3/WnTi9Y/MXzGnm7+XwDt7a5dgoSFbVgU61XJfFVWRo7GjOkpzAp2bYIHr/d2JCd96o8Z/V50Palw4JeNwiWRF7W2IC+iaDUlAcxgu2pfIhgKjIX7kGb+ATgUuwmqL/Xl4tt9gqd8zi0+OTBGKTVy8JfdLgQIwe+oolI4zPtcWGCQy0zRZeZgZ3fPc19K+6l7fnzNp3L1FsyODm6+8pV3t2xb51xWHJr3Tt9um4+eYsh/EeBCsBVWcYsZCL8LiHrF3qsvyJYH4yXuWcOHkt27tlDc/fOfXvPhS+stPvF4pzcC8ew8vfGMtzaJCHDOrWsuW3XyQLf52aHezDs5a7YAbCGQJeeeapfpzF+6I8FY6MKvDptAkAJX9G01vzCV8gwd+EMAFTJaYTAVCxeCMbLAUPsT+5FMXQzGJnER7ierTByMEeMVgDHxb/UiFIIxvBY9D2kxbJ6NL1Eu942h4f6hDZcUy8UrL7vmU3Vnc7FsGZZGPrZw29rhW5xC+zHMbctQuzVy14+y8XrFNjKHymBaf5kk/zFM7RqoKTN9KJb77h0Y2nbZz2/8xPL95BKMD3OUCMz8Ey0+FXEEKiLw4IPbsw+u2HhmOZ/+gp2QpMT6AAAgAElEQVRvP4yzRkimfHC9kkiLoB6lFj7TCsYQYIq0BmFNvWdlDMZq4WzPzTFMHIxhelJjxgIwJgkgyYzh9eu5CEiSYGKbH45tfoYc2+t6gLH8Z//34v+3rt4E6suWrU6lwTt83bODd/iltsOZ12yIlCR6rCkGrKpEQrVLons8lFGoCkzsl+sAmC7kS3237u5b/7Nrf332PXPziouParwRiMHYeCMVL7fPIvCXWzYueuj+TV93S+n/Nv1FCeBZsBIMfN8W1Un1DsZwQg5SiZH0IYIxnLBjMLbPLq54w5EITA8YC6uTxfZEmpIBw7+EIWoCOHfB58PMSA4MleyB/5djW+6/+OJz8O2qbj63/XJdc8m037Pl+eLFntOyGPyG0OxVpSgjYEsdmmTGkEEcAcZ8MExM7aIotujnSz03bdn27M9+88evP1k3gYkHuk8iEIOxfRLWeKMTicANVzxxws4txXOKOet9wFrB4GnwmQ2mpaoha+MynSgzFuq+SLir68IwPsgmxGBsIldKvOxUIzAeMEbaMMV8VWPGRoIxYYGBFg88JZg0xlDEXwLTGoaBwqafFMt9V19y1ec3THX8M7n+TVc/vYS5/MadW73X+U5TFnhGSib0jh6k/YoWEaGdhUpTVmpZGZgWSvcLwIyhXK6455r1m5/4+R9XfG/9TB5bvK/ai0BtPOVqLy7xiGYwAj/46j/OZl7TmZ6TOdp3k2BAEjzPhkSCGvKKJsQ18InBWA2chHgIU4rAeMFYCMhIIxbVjKn7UfmM+cLWwjQSwPwk+GixZfiQSPrgsX4oOjvvcvzCd390yccenNLgZ3jln56/6hCLwfLcQPafmJeRejHdgBoBF36qaMhUM/HAcifU2ZkmB2bkweW7txRKu67cvPmxG275y093zfDhxbursQjUxlOuxoISD2fmInD/XdsOWrli29e8cvbDwLOLVZuQ4N1bq1aauVFV39N0gTHceuBZJuZoXfSvelBSVab6TEbAr/ZDjFy06nO2Yxnvf3YiMBYYUyAs/BvHid5isppSWlgoJkj5jOF9a5oJYF5CgjGAZJJD2e0FZvavLrtD39uwY9Wdy5f/aGh2jnxie129bHVqVbd79J497g1Oqe3F3E+lwn6UihkbC4wFd2/YPxfZQxMZ8SFe8rY/VHJ7frp2y2N/vPPOS+2JjTBeeq5FIAZjc+2M1tHxoI/P769dffK6Z0pfKhfTbzYgnaEqJR9MEx8AshNSxKtn9g5wMmCMABGVvFfaTYgH2gyAMRyDadKtrh/D7EUy3vNsRWBqYEw6yAdpTLJpUNtERhsbhvueCYaJxqYeeCwHzBzuKdq9F/cPbv71ldd9cctsHftE9rti2ep5vf3spO2d7kXMnbeIM0siL9kKSjBeKhVZmaasKAAXL5SoI0MLa7LD8Y0+VrC3LMuVdlx+xTWffaDeuxRMJLbxsqO87MeBiSMwGxFAIPbMM9Bw/x0Pf713V/qjbqnhMMNIGYbhAuOOGBK+aSszyer2FjM78smDMekzVuH9NZNgTGfGYkA2s9dNLe1tcmAM05TYlYwAPUr2qVcssmXUn1L4jzFLgDHOEgL8+8wBM+GCz3J20e67uejsWXrhFac/UutVlTg3Lb/xmcNKOfOMnVvZV5ndmgGwyGVHHLfyGENwhW9Tus0F+a/RS6X8CDCGFZbSgw3jZvbaRbvrf4aK62+84tovba+layQey+xEIGbGZifu+/1eOefm4/cVD7jrzieut4eb3sSc1gb0JwLDFmDM9z1IJlPkbB2kKmc/bKHthGS6RPPMkHEi0KOlITWfsdGZMd0oNmSwqqcpVWWmSj2G6UxMf6ix6O779J0+xvi2n/0raTZGgOCJ2ObQxBVBVkXLI4QTkv2iv+keDMFYyA6F6UsU7eMfCwwUrxuGqIZOJAE8v8Adf/Bx1x38aY/dtazW2yOtWsWTax5fc2xxyPla/57Eqb7XZNAxVYKxSg9E9d+qVRKBVPKvUcANv3OBWX3DzC98qqv469vqsTvBbFy9c32f8aw8189wjR7fypUrEzz30pfc+49Nv/XLrUeD30yTlklmr57nQDKZlL3wKie92T2oiLFrBRgj4FPd9LWayz7hTK35uGTPKr3GQqClwBeBscj+5FjwARAawioNWujoHzNjs3v9zMbedXClsozBdxoYE8xX4Lav/k1pthHMGGfAFDMme1ZyTMUxYtKE27zwIRPtkYquP/zTnp6HL7r8hvP6ZiMG493nkysH2p5e0/We/p7C+fmh9BITmoDMXjEOihnTmS8lzjdDLSiau0rGkMAYFSMhq8ahDEayf7PP3M9858IT/zreccXLze0IxGBsbp/fmj26a6/tzGR975TVTw/8CJzmw8HPii6UmKZEHx7GXdI5CWassvXR7B6W7npvkgykoiXS2GBMgSiythgNjGmsm0FtkBTQi7JxUZYuBmOze33U4t6nC4wRkKPrFQ0aBNjSGogLMCZ7WQbtkvB3s8BLzp5begafu/jK67+IGqma/dxz154XdT4/8Imd24fOZW7G5CwDBqTBEJovctGnNKRmcSF+w84DBNg4qN7oihmTxtWGA9wogu12/5b5pfN/cMUHnqrZQMQDm9EIxGBsRsMd70xF4JKOh1t80/xJX3fiQ+A1zjdYWrxNG6ZHbX1MOdELnUqtgTF6IAlwFGkWroDZzIAxBcgCJi5mxuIbbJQIVIKxiJfYmMwYpTHROysKxhCISc2Y+A31YjSA6P4M4EYZSu7up/KlHT//6dKPLa3lE/W7G3aeMtBfOG/n1uHXJ4wseYbxtPQOUy76CMhQuI8Hi78TGCP2DDVl6O+Bv+lzF5aclgGsYRjO7/havrzn5iuu/WysF6vli2EGxxaDsRkMdrwrigD2fMv3PHfQto3917t262sNr6HRYEnJjOFEhtWUAD4ThkXSgb92LlXVvFwHYwoY0d+zA8Yqnf5DsKanNEPrjPh63H8ioFKPgdhe04SROH8kiFKgitZVYEzdh9QgnMAYgg5sgYSeZPhvZIYkeyZSlpZwnHdZ/5ayu+e6/q1P/mTpnzqKtRj9hx/ua1n9SO/Hhoe8c3OD/GATTGrvhPMTUzQ4smPY0kgBLpRTUGWleKFE1iwCxhCQSRBnFjhYA8W+oc7PDfZ3337t8vN6ajEO8ZhmPgK184Sb+WOP9zhLEbjppg0tLO8et+7Znp8ZrP1Qw0sncTIzsOZbUPyeAGMMzYuQfaqR3pQqXKOBsRD87B2MhcBNWVuIx14Vh37aY9Qao3rBgFhOaxQeBWIxGJulS71mdquDsbE0Y1EQJkGVkAtQdTN9dDAWAjUEZ+IeFm2SGMkM/BRwrJI2cv2u33vbtm2rfnzd789bVzPB0QZy523b/6lzw9CZg73sDOamm7C4Ac1sKf2qmC/FjlHVt9CTCTBG5rhRMKZVXApWLOd40P3cYG7nl/oKmx678cYLCrUYh3hMMx+BGIzNfMz3+z1efvmji6GUOL2rs/wNg7W2cg/VYdhgGL3FyLsI2SUJRWouXvsSjEVBVHjoexPwI3BVYCwEeqRji1Zwht/VXFDjAe3TCEwEjEUF/PhCxAUrRMyQvNiUXkz8Tak6qtIkeQG9VCEYw/VQgoApuqLtsP57du559oJf3PTfNSdc55wnfnPN2lN273L+MzdgvhVYVjRko4pIPG55/AhIMUVplEMwhp5jyAyKlyrFjOF6YeqSm0UAczBfcDbeVrSHvrur//7Ny5cvl7nOfXr6443XQQRiMFYHJ2kuDRE9fC743qOH+WX/7MKQ9RnmNWS4Z4FlEhhDNgwJMpy8EUjo2pZaicNEwVi1RuGBA7+SxElmbDQwhoLh6RDw6+CsVuIZj2PfR2DqYAyrKbGisDoYUyk8EvST1EAAMARpDPtVIoApc5cPPjmY67x05+Afbqw1IPLI34bnP/bEprNKOfiEXUofybwUWCZ6p+kMvfILw+80MCYNXTlKFITIH18ocf6SBQ0o6DfynFv9vb25py5Ocv/qC5d+uXffn/l4D/USgRiM1cuZmiPjRA+f+25/7OihYeebnpN5H3OTSYMlwDJTIk3peR4kEgnwfZrMqHKrtj7jBWNBo/C9VEsqCzXFBEbtL7TjrgLGQuCmUpxkLjtaNSX+Ypqq/L62YhqPZt9GoBKMBUL8wHesUnSP4yFTV2LG0GcMff/QCxB/I9AlKirFb6gLw+WR6CEBOzLcQkvmIzOGIn4HfD64tezt+fWOdfd+78a7LkDdWM3c4Hf8bucxq5/r/oZdNE41eFOCuRYYgIyfZLvEgSuxPkoMEIxhAHWQKiujTSK8CIzh/2MVZc7j5sCWXX0P/gdL+Y8uXVqburl9eyXGWx8tAjEYi6+NGY3AX/7S3bj24e7jdncNX5JINB/JHEpRWhYJgBGMJVMp8FxXMkEzOrxx7WxyYCxq7Kq8vvBNGuf4amCMwJYc0rjAmLLJqGYiS9vB/SIgG9dHdxGvXEGkbap9ahNAj+t45/BCEed9BE9BS6PQVywQ6gtQpYMxBbgqmTHqV0l/VDPx0KGegJkJzMdKROSLXOBGvsSMoXs3bbrj32+8ten/mKEOzbBrdk/ADVeu+1TX9vx/lYvGsZbZCAZLiT6bloUAFIEljg/BGOrD8L51yOJCsGJh1STdy3RYInUr/i0sLWxu9j/X2ffs26+77gtD0tNmdg863nvNRCAGYzVzKvaPgSy7alPr1q3uO4b6CtcbkE4Dx+YocjJDiQW9dstPzbw0jzg5gd9XAJKkukR6gSkgJUCX+H8popdaOMWAIRgjnUmo7wqBWQigdHd92nal275KY1b3LVNATHUIUO2laHz0Nh9EHV/6TQNc1xbADZlKerAgG4IPpwR4Homz1XaDdlWi5YveHmY6r+u9TVd7uVYqjm9609/jKzCplm6v/E4ValRGLLpcWIyxt8gG60jqlRz0pRmrAE4KJCiBvmTBREUgxZJAlhTjB15iBLb1ZWgcJvg+E4w2XjvEbrvg+yBYb7xeOKbuTIf7kHtifdcDH3rxi/PbOzpqA4x1repq+O2dW6+wi+apjp1uM1gGLCstuhMwwYwpN32cqxCQKbNmda3r1x/G0ATLki2hkCUzPLDdfJ/Ld9+Rh87/uPTSs+PG4NM5NcyBbcVgbA6cxHo6hGt/3Lm4p8/50PCAc6kJCbr+Ai8eFMCG7E4NZTCmBMYCx/sqDFg1MEbpTa3NkfQzC4GPbDwuma7KFk301l6tOlMBxorWSBUMGJl4GqIDAtqLeB6ylATQ8OGMRa6JBKasVCm/MrbE7ePAFdkRMidjXaPj6wpQOV3JB2RFpmsE8BGxGGUEQssUQFMCpuI7+Xewbe274DcCJoztvdhEb0WljyL07FKDo/NGea1q+xM3ixwRLictE0YcmgIPCKhQgEmtjIi9km2NROqRHPRDcKWDsMp/4/p4nuU5FUNRwI1+w3MoYiFOiwHM98H1PLBMSvUxdOLHdmeQX9vV89R/mQ2pB2qhNRJa7aTKne9e93zXN9ySdSywxqQBWbLk4AQuww/GUzYIV+cIlAmsuEPFfMaYIcCYMH8VRq8uY6y0dji/9UfbBuHm5cs/Egv3x5oU9rPfYzC2n53w2T7cC7/11DFOEc4u5hMfF/3e5KROj0OcvBSzQg+eWv3o7BWxWhKHSAdu9V2lYL6yf2R1MKZYLjp65WemYqHYLLHLSPPxsOURpT6jgC7Ylrzrg3UjTY0ptcJ8fLPHfnyUcqHjQyBGjuvIfDDM3IhTFORSpWRNgQo5Yi0lNur5HBUtaWsEtgryOx0w7WUmkzK6yK6ZXwGgJHspkYQGejSgRihDXpfyhNMFLK9j5SelgSu1fACu1NgJzFB8aZthCCr3o/5bQjGZQoyORTu8wB1e+YMRWBLMGP4fGikL6wk1dmVFoXpXEqAKLTAoBUdVkwpgq98JFCIIQ80nit3p35gOp4Ic2g4Dn9vAzRK68e8YzG24rKVk/azjuk9IFfzs3OmoYbXcwRc8sPL57w8OeSf5dmqBZTQZptkAvkcaOMvCuCkGDMGYam0krwXhKaauJ1NY8fg+F/Y8psmAQRlNb/u5Ufxb9+61HZff+Ol1Bp34+BNHIIhADMbii2HGItDRwc1k7uF3eK71fa/ceIwhSsXlQ6luwZhKLyrtFz3gAoBWCZgqmnmPH4yFD31V2KD3nySgFaYuK0FcyJ5FWTECdnqfPRy+BaaZAsehllQJJDARiHFXPJRMwYCQHij8hKwbMXO6FGi6phmRx6aP2KTGIOlXcSX4E1514UdgCp/ASJSR04FWNO1UDdAFAwkWVQ9nfX9kdzACx6nTqUCgwEeTTe9WpC5lT0jy+1KNwfFvih+Zs6pUo9Q2SfQVassk86VsHYRtgxT5i3VDsEYvUXQ6MFWJ20AgRl5jqhG5DwxsEr2bhf6ivevOjFP8TMcVn83P2ARUZUe33dbTDKXcO9c8vfN85mcOYV4mYfIGMIy0AFThiwhe7xIUa0w+Xev6bzSnUTU4dhLBJWzGjNw60xy+fn33k5ffeONXYm+x2TzpNbrv6Zola/Tw4mHVUgRWLtvT9OiqzR/O59n3uNd2ELpb08ylHur1yIxJEIKEXsBESYZKpr90IKSnDxWoEOXwEU8wekCOZNewsk1CAAlGqmnNwmpKmc6MsGdjgDF5PiwrJfQ/ojJOGHxS+xfTojd+30djXqzMVFeYzgZVpNsiUKj6FTm+NOX4rmaRptSYtmqTXFgYEfJ6I7ce5C+D8zFiGYmz9O9D4BbueW/Hp5bHtKHiqwhvVhl5wOBVjERj9gTA58jWKA8wYtSI2aJt0n9r1vsSaqgUdUC+CTAm5QMBGNOAmGIr5VAxhY0j933f7ent6/c8voszfEtgJhieCaZjgFEqMDa0yk/lzr3ggtkDJpiehKH1h/QP5jp6ut0PWGZzM7AMMFE1SrowBFRMWnWEujGdFSXGWLyAAQJQZAmRTcNlpNeaaTvcyP/D5Tsv+p8LP1hz/mrju6vipfZ1BGIwtq8jHG8/iMA9f+k+/KmHd57R0+1+3mAtbYbQs0TZlfpIU4qnWsCqECBSzJj8t8aIqQd/1ElfPhQj6yl2qZLh0gBUwKyFy4SALGRzAgBYtXdmRXoz6GkpsTFn4HoONGQzwjmdcxeSKQOyDRYkk7iuD1YCUzFkbUBgonIq0cYyFhhDPdo40pSqGGIUOBcAJgES93rfIaCUKUIdQ1auo21EAKNRNrq3oQeAarSFNALOMEWZx9gzxl5jRdcmAegoUtSBHtk1jGyNRXq7CrAh4VuQFtU3q8CdYMOwdZApBO9Dw8P9Dz304N2dm3f8njPDTaVSKctIJI2EaTLDsTNJb9uSI62HOjo6ZE+hsQ97updYtmxVa34PP7F7Z/EG5rY0GbzBBJYCxtAbDV808I8vwBgauSqJQdiFQI5IpMvxFiAwhoULySRVYGJ1uJmwBw2rcHOP8/T3fvrTs3ZN93HE25sbERjHnT83DjQ+itmPwJ+WrX/tlufzn+np8j8KrDkNQruy/4CxahYWgqGowoxFtWBaO6MAjBG/MapmTNOahcycAnsV7FgEjFGrF8N0wfWKYFkc5i9ohYMPWQRLDm6BtnYgQCaMece+pnC5iP55lFXGgcX2RmFFtxpJZVbfYYA5tJ8rj2e049O/x38LArHiEzJL9EO1ZcQZ1GKIrNJYYyDN12iBV5YUVPkafio0fLJdEem59G1p96IywAtSzgTSwuWjjw4d3CFI7+/r2/Hn2++82oHeH3d0dMyqLqzaFYDm09df/fTLSsP2F3bv9D6RSS60HJvE+aIXJVd+fKojCFZEqgae1R+bCN5wPSx4SaUIjLkepmWL25IJ5+df//EbfoS142PfNfES+2MEYjC2P571WTrmqy9+5K0Dff7n8v3WqQZvNrhf38wYhjHCSok0pQI8xJDp2rHxg7GR4vuRfmNi74ErP41FE/CPoVWj5aMMGWmKkVEpgccHYd6CLLz4xYfBwYc2QUurCaaFzAeAqdddaPL9US+r8Tx+9sVMtLdtVo5JY3tC4XoUHOnf07ESC0Var/AbAlnRHegASjFWOnMV/XcUpRGwo+2RBiuazgyE9WoBsTixWzQOqUUT6ctQl0bL6AOv3vGC0r56danUnmkFNnidK0CGf+fz+Z7HV626bdW9D5978S8vHgyMt2Zp7qnc7b0reg5c/3zX+/t2l77ilrOHJ4xmcNE2zFBgjIKJKXlqiK7AmHZeK14kqbeuMq5G0b8DDIoeY4XrfdZ76f9eesrTNXL48TBqMAL7YgqswcOMhzTbEeAd3LwIVr6zOGx+zi5l3mnyZgDsdVfJjEWuyPE8xWfjyFQqaIJgTCCg0A9MPMCqMmNqu3oqUh5nFV8zEhnrzcBp2QhrVlE4QL9XgDF8uJrIihUh3ViCo152KLzwyHZoaU3QQ0nYW6gs1njPjSa6n8qp0ow0o5upllKr3NEY05w4neT3FgIula5TYEXz1oqALQ3sCCG7Es2H8SEAhGPQ2CUlbhe/YVAV6yIrJrV9hBYYEvAJrZcCf0r7pdaTbHPQE5HABG1f9Y0UZ1+K7sP4BQL/oHJQXXMRtX4g1g9GoEKlpT5t2y50btny1EUX//icvr7Vzz700I7SVE7/dK975YVPv61chC/kh62TmZtIGZASbvtYCUkMJaWyTfQK8z3ZbzK878V4AiE//gfdGHjPIeMowKtRBsMq7mQ8d8nwni3XXXDjv++Z7uOItzd3IhCDsblzLmv6SDZs4Oll1/79A3be+iyzG48zoBGE2auY0MK8Eo/kq8b7wJ+NQ1dASQGfUHBPDJiuHQuXCQxgw5oF9L0NxP+60FsVBOghQd1KJO0YSJlIs6NiqXtbkdZKeZeFqUodsAX7NVxIZmxY9AITXvWaQ2He/BT5JSmrDBMFzYxAWeSjphJ9StH/PdVzqR6ECjQRAsB+pmN/Kqe5iv8WWEMyTwLnVKryZfVggIBCh3ophUe6SgIcfJLLasWghBJBkAJjdIpCdkyCMTRXlRWN6nhGGqtqYCzAiGrcATqjhtaicTftUwdj+DIQbjf0hwtZMrpuyU+OABxppaqdP8XWyXtB09X5vucND+W2feWrXzmnr2/Lykce2Tg89nna90tgevLPt259aefz+Y/nBvkZzG08QGR0RVoStYaG0LwhKhe3jYngDMFYZapXgbHg7US797ioKgWzxMEaXslg6NItfQ+tuO662kvX7vuIx3sYbwRiMDbeSMXLTSkCDz/MW/72h/s+Ws7Bf4LX8E9oqhiAMSmAFW/rdQPGFMAK2SsBblCEHaQno4BNBz8KHJHJbeglFgVjI5mxkU78SoStgy16eEYqNCWjpsZAf1ewZ+ILF7JNLrz46Hb4p2PmQypDbu2YgRFZGCCvMQJjOgBTDEu1KUU9zEN2SAfggWVAxP9BbT+gXcJ0oLCBwMjhsZOXlfqEbGC4XshKqW1W6p3CS5uewxUAZzTgo6Upif0ihiu0fVBjUGBMAjaxebUPfb0KBmqMcYwK2sQLDorQiamjilgCVsreiiwslGYzbOUTpjFlTAObjFHAtCaBUqlKumCA2WW75wtf/NI5W7d23fHUU09hqnLWP888M9j++H07/rW/Fz5eGk69ClhWtiXQrVh08KmuFR2MyfOq/MZE1wl1TlHsDyBkfUZh2OP9Vzp+//U/vPT9a0dBtLMek3gAtRGBGIzVxnmY86NYtZIvuGvFI58u5fyzOMseZkI6TFPWNRhToEz+rYExAbjkmQ0rKiV4kr8J8BmAMTmny5WiLY808Kd5U1UK+BXICoGf0rGFPmi61cYIcb/pQVOrD69+4xI47Ii08BjTm5lTGs7Xqh9xsDo7MNqlvDdwNL7fFOiKAlZkLkK2J2yEvrdtRscYFeTrrJdubBplz0IwqQxTiREjDRk9mMPKRJ0ZU75jND7Vv5HoMgIBelpS+X7RiENAFF1G7U+hRhwHVvap7Su9E/6t9F4qnRm656vxIBOEDBppBDFNp1z6NXYvSLuGY0JwLHlL3A13bLf/vG+c++WhoT23/fnP9w/M9iSHrNhvr+k8qXtX/jPFvPk232lowepJ7JpJgFWzZAleDPQiI/139T2ykIqexu1glwEfLNMEH4Yecd2+H3WXO/+xdOlZQ7N9/PH+azsCMRir7fMzZ0b34N/5C+5e8fgXigXv04afakNTRfCx8TB5YdFzph6ZMZX201gszX4iChxUOlKtg8erW2IoFKY0YCOZsRBkhetFvqOAaqxXlLkbma6sGJPpQes8BiecdAQsOIDIr5AVI0fyEGQqNixkVqpms6ZxlhGsE5NAR7i8j69X495upErwI6BNhL2KMmVRDZcUxSODhNXBIsWnCe4F5gp/07VeYbpS2myElFokbVoJ0NSxjD5u6Q0mbivpFSeNSYm9IiAhrBgYgS3cFjrNo0YKPcoYc2WrJIRY1Poq2n4J/1u56xOwFDhPIlu8ZhzbHfrB+d8/b8+e3t/eeuutfbM9mWFf3J09hYucUvJ9TtlawD0yN6YUM7KGFaAsYL70VLjGkCnNGMotxK2AsXaAcZsnU5ZbtPd8n3mF679/+Xu2zvaxx/uv/QhM4zRZ+wcbj3D2IvDHG7oPf/qpneeWi96nTEgnDEiGYEwbVr2lKSuBUNRLrCKFGRHZ061XCcZI30VgjFKNEq8G/60xa5HfpLhexjJkvCr8pLQ+jWEaU3OiN1xoW8DhLe84AuYtlAlE0dYFj4VMLJUSiTyx9NYwoyRipmuWGSVTFoCnIB4Tu86jzBitO6IasiJlSL/LmOjVlIGzfTgGfVvV/h18pw8kIuCPHvhY21PjJ1ZNAgxx3tV2qIqZ+Sg2p1QveWqRm7wwjFWu8tifkWH5LJ1nvXKUjp9Ss1RJqLoI4PVigus6+csuu+yC/sH+pUuXLp1Vfy00eC31rXvXlo3OD03e9DJhrT8AACAASURBVHJsXo7CfCHUF51AEIypHpMqZSn7UEYc9xVo01KVARhDyzTsvVl0raS7tVjuPWPncM8T181yy6eJ3Q3x0rMVgemaJmdr/PF+6yQCv7lq9xHrVu84z7H5JxJmysCWOwEzNgfAWACcRMqRHnrUYDhqAqtruaqBMQHutMpHAnu6aF+BM2IUx/QZG2F3Ea4XAkm9+MCF1gU+nHjykTB/kUmsmNhGCMRwPUwNorgZq8/CNOVoF6MCAcSmVG9wrX7TpyR9eblt9HKXui4RXcmMhVovVcig70cHM4rNGwkcw0pKBciix6PrycS5E9SWdFlXwwtSlLSE+oSpy/B7vWhApSklRK+o6hwJDnXAGIKzympQ3KpkfWS1ZsiMWSBeiAQQQXYMG557otOCZeG5JRBHcjy9H2MlIqZzRIanYcWpZVngOE7x17/5zfX5vuHzv/uj726fLc3UsmXbs8W+oWO3bSp/C1jrG0yebRFsJTgiziZXDL0CodKjTRQYhTGi81lpcYF0oPR6MVwwzDIHqzRQsLt+WbLtn7UuXrOro6NDF6TVyYwdD3OmIxCDsZmO+H66v19euP6V27cUznUd+Fd8K8X0iMHkJFjnYIxADT1kdWaMqhtDcKaW03VaihnTU4tBKjEQ96ttK7Ys6vivwqcqHKM6sNBKgwYTjkdnxhQwA9OBtvk+HH/yEbBwMVpaEKOCjAj1paSKTayoFIzKqHox/aGtMTICFFROOyHDMvpv4aM8yCAqqY7cnNCNj5jR1HNQH49Mq1bgivGAMR0EBYBMmqiGwCsEJfp3Y/1bpMs0dkwHN5X7HXtfsrF3hXAfGTE0JhV/GJ4/ZMWQ/UKQ6wp2yEQwhgyZ8NdS1Z4SlFXkocPhShgpq0ox5WnbbnnFijtvGxga+MZXv/rVzbMBxjo6OsymxPsOdnL+d5jffAr3su2GkbKwUIXxEphomodyCaH7coW1S2gzIsGYsgmRPnxhL0qFwBGM4cUnwFgJrNzqnv7nv1I0nUeXLj2ruJ9O+fFhTzACMRibYMDixScXgZ9997m39PV6X/Id4z0JMwHM52Dw1IiN1WOaUgdc0TRltNJx72BMq2xUXmIVYExfX2+/VAnGFLBT49LZMwX01DpRQGaAYTrQuoAJZmzhYsmMSVm2njZFVmh0IEYwJaySDPZW5Tu1LAHN6mBMPuhVgZ82awm2Sq1VAc5orwpxqfFIRFoJCJXdhFxFAb6ghZD2e0QzFnxfyUqF/z0CwAUIJroMaZfkeKUPGfmfqYe+3tBIHp3UmUVwpWAOlc4p3CYdkyFa/RAQw1YK2INRxR4BNzaDd8TfCDp0VhYBHAEVdQKUEWx4G6uiBWRNHdu1H3zogb8PDQ9/8cwzz9ww02AMU5Ob1jx8sFeyTjVZ61cM1rCYMdMSANN0wcC0JB6Tn5FvKQRGAzAmGEHUlKlYyqbgIoWrnyupGQMXGJS6Hb/797sKO749PPyXoeXLl1fpzzC5OTRea25HIAZjc/v81szR/eS8J07L5cz/Zm7iTZZhgu8xMFEYXPGZK2AMKRrR/lBqvQgYVRHwS91YxGZCtl0ZrVKSdGXStlPsg9gqSotW6tQqfMnEG3zIIEXsL0Taz4XW+QxOfMeRsPAAuR/ZBD3USan1R5iNaWdTB2NTnGbkpvAZWi4B5PMOlEtlMC0LmpoaobERwJKZInx+KkAcDiaMiwYbKsCfXsUoLSFEg2xV5aj+TWgtZIT06kn5W4ABR/5GZ03bZsQQduLWFtVSlELbhYbKCowGbXyQAbOA+/gyZMLQgA19fTnI54tCP9XS2gQLFrRBY7MJiaQnAItojRVozRTbFqDDyN1LKVACfPhv23acp59+6uF8sfiZ0047bd1MgjE0mf5566rDyrnku8uF5MeY2/QaYClxq/isLI7LskDo5gymwJhe7CBBezUwBkpbhsvjtaU0Z7bn88JTQ/nO77a8YN0dcXqyZh4/dTGQKc6SdXGM8SBrIALnn/vo50vF5JnMTb0MU12ex8ASmhXt8SiuRqWaoSfaxC/QytyTRpuMu9SvUhczWgD10SkQxKXOSkslysMiXyz8o1lBCNE0poUo1zlSuB8COkrByepByQLRekp8HaZLQ/A3skWSOBrNBDbcLlrsO9A2j8MJJx8Jiw4kl3ZMf0p9dqALirBtlZKsIFyjsWPV40nMjYqjYnGo2LZUAOjpLsL2zgLs3DkMuVweEokEzJ/fDocf0QAHHNgEzW0JSGUBDIv6axJjhgHC1jSVTbjx1wqWRzroC/YIfwtMUyUDhOlasYqqmNSAmfiNii8CrKVAm2wlRPotUXIoAZnaDwaY1tNWrlgmGrNqXmihlQaxXwTYKeWIMWBeEpifhdJQEnZ1DcH6NTth86Zu6OsbBN9z4YCDFsJhhy+BI160EA4+rBEaWnzweRFMy6FUNbJpUhsmvcSExoyqKLGyldKfqquGYzvu2nXrns0Vhs/44Ac/uHqmwBhaWNxy09rFu3aVTinlE5/0y82vLhctyzTToteqz2yRUsSXF5HaRl2YcjWWRRlUWSn1YJjSFf9F4n1M31LjcF9mljEuHudmvttj/bft2PHcN365/Jz+Gph24yHUUQQm/qyro4OLh1o7Eej40n3/y+zsx5mXXSKYMR+r8hQYGwlqqGZPVoyPehhRFog0NjhRKv2KBAOCpSI/quhHIJmIo73QRumAYC8hpP3gA4jGQb35OJgW2gTgRE+TtwI7BA3ogYatVwgwoSBY2kVIMBZoviSLtVdgJT3HRONuaZMR9TcLj0+lGRVDpwoA9EM0TA/a5jM4/uQj4YCDEORJa4tAl0UgJgSUe7vGFOBRaE1W5I2yCrEqGH/UpmGsTPAdA8oFBs8/V4KVd22FJx/dBgN9eTATZPaK19FLj1oCx73lcHj1G+bBQYenIJn1saINldlgovkpVgSKVjcqnRSF/PpwlEYqWjWoMGLoFxa1lcAtkLZKrRf+joGLOvBHxfz6egq8SkNWAdAQCCigJkcqwlnh6i+vv+DIpM2GwQlIocjcKaXBLjbB2qcKcNcdz0Dnxn6wS1RRaRocrBTu14OXvOxAeOu7DoOjj2mFVIMDiWRRXKfMx76NKbG8YGItBi4vi2sdZQemiSJ+NJslLaHneV5n5+YNwwMDp73r1Hc9NxP9KRGI3XrDo/PyxeS7e3v8M4pDiePBb0kCz1K6UVRMKgZMmw+E3Qfek8hyyXSkCDf1AWNiXpFAHKG9iV0oyACZMRNM0y26vPeevvyTV+wZfODOOD1ZO8+eehlJDMbq5UzV+Tg7zrnvQt/Jfox72YWm6P+mgTHVn1K8jdIEibwZToTIHcguelUiEFIyCDBU+xZ8kIfmluQ6LlIooow/vOTJFFO2upGVYIkEeg8RwAqZBtp1CPLI+FSBsZDtEpCMfJq4C7gtnLRDMIbHg6AgIQBZFIxFhfZimyPAWFiZqYIRpBnFM0P6VSEAlAtExfzKdV8ej9ZaKdieAGNcCPgDMKbSmkHo1EOMwOzoHx2MEbcgzEh1zVHAVlJPQErtSg6FARRzDO796xAsv+le2L2dg+m3gwFpcD1PMGNYBej6/dC60IO3vuMoeOepR8IhL2ZQdnKQbkiAhciYJ0UDaMFtYDUmA0iM0kVpvO7747O+CCMzlh1FmAIOgb1au3JfQdPwUawwcL1kMgmOU8Y6SWHdwLwM2LlGeOaJAbjpl/fBcH8DgN8KvpeU7A4D1yuCmQRIZctw8BEJOPGdh8KJbz8MEqk8eCwP3Kc4kg0GhtMHD8FYgu49BLscWSZG17fnef7WrZ1bhwf7P3Tye05+ZibA2MqVKzO7O9v+fdfO0ieLucQx3GtOAUMgJu05gjlGeYtp7C0uE+jDCHiF9xnNB0IrKW1eGMdUJ6knPW94fcnruWbAueeqpUt/FBu81vnzajaGH4Ox2Yj6frjPji/e9zPPyX4MvGw7slTiAaNKwscFxsZOHaqHlmBVhNE4TbTRii/9klfgjHrSCSglbRMCkKYzdNJklDyJCIyJljMS0AkDUoEmEKw50pA0bEFDjBgxY3jshBlpW9WqHJUIXgdUuqBaAUTSkHHZ45I0YeFvUfYwrPrUgKnuPSZNX48/6YWweIkao9JhqQt3MmAM11VeVQrDhWBNpRFx6K7LAHwDfMeCTevzcMmP74SurR6AOx8Mv4lYRZFi4pBIJMHzC+DyQWhsLcNrj1sC7/vwK+HFR6fBQH26SClq7X5EJSiHxMjmmvL8h9dZNcA1Gqiia2fvQGrs3zVRuLY9fdvBRSpPRXVQSIwNfixMK3oZKA5lYdsGB6658gHY3eWA7zSCAQ3CQwy3YSXwnnQhnU2C4w4BTwzBi45uhZPe/RJ4zRsWgpXKi+0xRtpEjKvPXfHHREAiWGEUYSGgITDGGPe379jW1T84eOpJJ53w9L4GY9de25lJOv1n9/b4H84N8pcyN9NomU1GMM+IGyN84RvxIqHAl7C0iDJkWHUpOj1gRTH+DD64rgspbCQCRdd2h38xnNt2xbyDN6+JtWL74QNuGg45BmPTEMR4E2NH4Dufv+9y3204nfuZVmTGQkdv1awYH9CVzJhKU44NxPQHVsh+Rdkt+j78IwgYoQuiv/GBgumWEJDR9wRgsDWMrC7E9JfJhGM5sgQ4SeNDSiwl9FX4bz/wagorH0NfrpAZ08w4VRWlph3TBfnEglWAK1VxqTFjAfknRf4j2bFwGwTkCFyJf6OAfx6DN7/thXDQwYnAxysIHT2S5QkfixkTka3QZslWgGKH6jcm7GTxuhDu+shg+hZ0bS3AH363Ae689WmwYBGYfit4NqXAzKQhHoYIxnzfBm66kEiVYP6BHF573GI47WOvgrZF8jILiFK1P8RyozcYHy87VgmSxgJbYwM2ZdIa3k/VwB9dt6OBRtoGgrFkMiXE+n45Bds2eHDbb7bAYw92g2VmgfnEYonUrXhtQQNUDxh6i4ENVtKDpnYGR7+yGT70r6+EJYemRYUlOvOT9xwTQAzPm7DBELYieC/jdpFdRn0aZ927d3UP9vWecvzbjn9qX4GxZcuWWfbAyxdxn5/a21M6s5gzXgR+ttEw0gYVMiAYJylAWK2qX7u4jJQLCMEf/jcxqdjeiO5rYmEJjFEa0/cRiNquwwbvcf3BK/rLu/8SW1mM/SyIl6gegRiMxVfGjETg259/4ArmZk/nXqaFeCgSVZNIVlE5OhgjNoPSlGN/6M08umSo/aL9KCsGAbrQV4lxUdXp+R54rg+ej/oPKcQWlgVS4Cu9tEiAD4DWROm0CalUAhLJFInyJZgRTIzQ87hgJsgslTRWanzIjBG4C7RbmtM+ifiVmWt43OrQwnUqKiL1NKVsEk4AS/yvBuLCdGsUtNGpENWU8xi86W2Hw5JDkqI9TrCdCacp1fi1h6AA4vS9YC71FjRCc4XPTAvsnAlPPtoDV1/+COza4oHJ28CCRuAIIjCepqbhwfPIGCRSDNJNJXjB4Sac8sGXw4nvOAC4aQgmA0Eyl/uis0Vmp9U+Y7Ffo6Uoq4GtESnGURg0WlezoRgNbI2SmozuRzJ0zAIL0tC3i8GDK3vhT7/dDkP9KUgmKa1ILxr4kkGi9nQmAVbShGTKhIbmNCQzWFlbgjccdwC84fgXgpkoiwIPEXsB2jCvTEBGpCkFSsT71gLTSOI9xvb07untHxh495vf/Pon9xUY+/kPHzrMg8QHXDt1WjHHX+G76UzCajAkOycBWIVZa9DeSV0LqCVD4IWxw4tFgThKr9NLF93b+LKF2kowbHBZ/xbbGbzE5blbLrz89G0zVaQw9owYL1FvERjPc67ejikebw1G4Jufe+AK8BtCMCZSlQQUqoIxUqRPGIzp4n1lAipAmABMlni79VxPaI4QgLn4bwRinge+78uHiezfJ8GBqK7TyDl8M06mDEgmEJClIZlKQiqZhEQyIcTMCL5QT2JaVHUlAIdsR6MqKmVeMgBxBHgk8NG0XCGrVcFmyRRsoBlTYRSosHLZSuNZZbERvVCoB6UDLe0M3vTWw2HJoSmhB9JBG60xEWasEpCFYEzAMQGQPEogCUCdBO6asGOzC3+/Yyf8YdlqcAtNYPBGUfVG8cAHoSPTYz40NDRBwmqARMqCZNaGhrYCHPnSDPzbp18OTW0mJFLy+GUlHLJvyNwQYzLyMxGwpQOwamCs8vcgGlVTmhNPU1bfJzUDRz2Y6WfguSf64E+/64R1TzDw3RYwEzZwjn8w3sj2ckgkOcxf0ALZxgwkUxZkskkwkw6ANQCLFnvwzvceCy3zmABohmELJo3y7Ing5YOOjcCNAGO+wfoH+gZ6+vreedxxr3tiusHYzTevXDDYbRxlF6y3uuXU+51y9mjuZhMcUgbuXxB1spfqCOd8LXUdWlPo/mHE8oUMmXp9oEpdw3Q4WDmnZPdc63j9V2/Zs+m55cs7nBqceuMh1UkEYjBWJyeq3ocZgrFsC2IFqrySR1WNGRsBxqqlKqOXb5iGlNVoWtAw9YVVYK7jo/8R2LYtgBjDJsnqISKYAurTp/ySKH2J2jAp4BWMGaZ00BzTFyJyBGTZbAYymTSk0kkB0pA9Q/NMka4MwBi9VQfAS5bThwBNepGNaIdEDwIFvGh9+k5tS+jXpDSKUpkhiNLTm8G+5TYiZKJgxhzx0H3jWw6DQw5Ng5WsDsbUg3zvAv7Kq1Z3c5cPt4CtQv8nTFUmwS2b8Mg9PfD7X22BTWuL4JczkEw2A/OoOMKwRHpI/J1Op6C9fT60tSyGRCoJYJXASA5CtmUQTnrvEfDyY1og0yCtIyRLiSyOZaHH3d580qqnAscnxKfj3hsrVh1EhZW8laAtsr29CPfVdYvMLzKJuf4ErFyxEf70u3VQHFgI3G+ERLIMPi/JXRjixWLe/CZYuKgdUpkE6Q/BAR9KwCEP2UYbTnjry+HIo5qhscUDbhSFJhIw1WsoLRWCNOXOQYUqzDfZ8PDgcN/g4Emve92x0wrGrrrqr62skHyrUzJOK5estzmlzHxgzWDwBmI9xa2h+khKkCvvC7IP0ecOlbKU+k2V0hSC/rS0vZD3G6ZkDQe4WXA83r2h5Ax8lg/uXHXBjV8p1PscHY9/diMQg7HZjf9+s/dvf+6BKzhrPJ172RaR3RAVi+MFY3qaSw9ZVLMkAIncpuqZiA9EZLxcl4NddgULhlojZMcEE4O1ZpYl/igQJnRkgf8mVfkRGJO6MuaC59vgYy8/fOhZlmDF0umkAGSNjVloaExTexVZRk9VlfRQEGkOjW6isYYO/AFgk3ow+q2i4XdFE/EAjMmEbCDir1YxOWJbqjE5pSlb5vnwxrccCocclomAMQHxxIxBoGF89hYSM8r1KAUUQI2ITlCwEL4BxWEOd/x+E9y4dD04hXZIWc1C4ySuGQS4VgnSWReampNwwIELxYM/YTWK3wWASOSgoakAC1/gwodOewW0LWgAkFYEyt6D2JDxgzEFhsZKYVaCsImxbOF1PppuTaK8CNgbAfo4Wi2kgHtp2LTGgRW3PQ/3/m0jgDMfTCMrmDHGsS8jF1WXbW2NcOAL2iHbkALXl9YPJgIOW7jUJywGhx3RBiecdBjMQx2eWQDG8DdMGWPDbUwBkpBffNDhHyzwXIMXCvnhoVzu7cce+4ppAGPcuOqqpQkYeGGDb1nHFQvWmXbZOtF3Ui2m0QQmNIjiAdJ8VrBcwbkmg+SIg74YtLoWEJCp+xYLEsgSg+YWD7hI0xZ9F/p3DxWeX1pk7PKlS8/q3W8m8vhA91kEYjC2z0Ibb1iPwKTAmMy4kbXFaMyY0jQREBMPJq70WKTzsG0P7JIDuVwp0Mng5IogSvWPJBE+GT2SEFmJ+5XNhXIXV5owWh4fRLhPTHOiaDqRtKClpRFaW5sFIMNUJVVeqgpMasIcupqr/o4TB2M6WzZdYAwF/AKMnXgIHHp4FhKpcIqYEhgTiFKmNwUrIQRG8jvS8AlRvW/A+ueKcPvvtsJ9f9kNzJ4HpaIN2WyWnvNgQzLlQGu7KQBEMo39My3hKC80PWj2apUArCHINOXgk2e+EQ46pBnMJFZR4jlCSwyVopw4GNPB1mhAa2+AbTSwRuuMBGOVy1cDY/Sdqh4OdVuenYW779wOf/vzFuja6oLpN0O57EEyhSwkVvsCtLY1weID5wnXfVGBiRYgBgNmkD4Mi4OFxjORhw//2zFw4MEWGIkCcCAwBkZGVhlS2li/bzzX5IVCIdfb3//21772mMenmqbs6FiWOnBe08Gel37XcB982rXTLzH8xrRhZAxsW+R7ZDyL4xBNz7nqSoEvANLaQrDRCoxJUb+glNW1QGlI8RIlDGyxHRLZeQizWLMIRiq/x2G7VmzvfeZ7qdSiLUuXnuXGs30cgalGIAZjU41gvP64IvDNz95/BbDG04E1tBhBikBefqOlKccNxkKbBhTk40PCsrDKzodCoQj5XBE8D9+UU1SJJ0rzo55j6qFHb8BKYS5b18iSftXHmUAfmboiAFBAjuwESB+GD7oFC9qhtbVRpH6oEs2BRAIfBp5g0WynLFIgWKkVTUEqgKlaF4WAUzE7oTBfPonxr0Bsry8vtWiafYU6YZVsG1VMutA8z4XXvfkFcMSLm0kDp1UjEiOmmL0oMxm9EBR4VrkrBcakQFqBsQBko3GoAaYP8PcVW+H25Ttg02oG3GkFzy9BIoEAG6s7fWifn4DFL8hCKoOsJ2rIlTccOsZ7ABamMkvAjCF4x7uPgX9+TTu0zEPgoFWNjsGKVV7UOlM1MbaLtjRWepOWqa4ZG8l8RV9Mqm0bwUM53wi/u2E1/P32HeAUmsGENDgOVlkmBDOWbTBh/sJmmL+gSQA02k5aGOkyg9LA4l7Br60hOOHkF8BLX4HtklyRqsN9eH5SVBULoCJS8jQ2YbTLkjyXy00LGLvoohXz/FzyTdzLnOGWE6/lPL0Q/GQaICmtKySYEi89KMRXLSGl9kuAKgm6VMNvkY7E/xc2HAKAkUchnQt8QUDWFecSYWprecCswVzZ716Zt7u+u3PPNtSJIRCr9qY4rnkxXiiOQDAfx6GIIzATEfjm5+6/AjwCY8LCQEz8Y4CxQMA/FjNG20FmBR/OwtzT51Au26LvnmO7YkLF1BROvOQHNuJxG34hHMtDzzH1MBXMi9CPYdoSNW9UxUcpTBTtK0duMoXNZFHP1ApNzVlIZyywEvg7tmJBs0gcg4yB7OWnV4Mq7zC9ilIcmUoxVqQwZQBkSCv1YhX2FfJIdZuMsHjAheZ2D1775oPgyJc0i2pK8kMj5mXqYEzqxgKLEQ34yufo8ptWCzA20N0E3GsEjiyN4YNlJiHbkIQFi9Iwf1ECOKaT0GRUDJBc1dEpHZ+5luULo9JjXnMIvPltB8ABSzJBCyg6/Im9h1amDccHrqqDptHXHZ+AX3CKo1pb4I+4hAk9XQYsv34d3P/XHmBuGyRMS6TpE6iXMzxon5+BhQc0QmMTgVyqrkTbCw4MY2tSYYWoPjUH4NVvmgf//JqF0DofgQueEwRjBIStBF4brmAfCZoQGBscHBoe6u9/+7GT1Iyde+5Vre2JA18BZstJBm84ibuZl7hOos0ANEaTjvm6T6FgtVSzb3V/ofaL7n9qe4TjQyCGyyk7DuW6T90lyPKD4oz3tYVvV1bJc1n/Q3ln+5Vbd++6dfnyc5Twbiam0HgfczwCE5uR5ngw4sPbdxFQAn7wEYwpbdd4wZiYFqsMjh4VqioTH9b4Vu86HpRtF8pFW4j18SGTTmM6hdoioTGr8vwMhfDCU0HuIxTrUx9BpRWj3oS4HUyL4cQuwJhkyLj0G8PJm4s2KQwamzLiT3NLAzQ2pURJPOpwPM+GlEixYWGBxl5pIEFgDPXCryotq1ZKyvgE9vW6pYWEHupO15qEE7iLWmQIZgzB2HEHwYuOioIxxRiEov9xMmPBmVNgQ62nTT8Yeh+gPAxw/VWrYMVtXeCXFgKwNAAUgZuYAk7BvHnNMP+ADGQbPfCZC8kE6sl80pIZ6JOFV4opmDRkaw5ckoJ3vf9gOPxFzUJvHoR3gjPfeMGYeoCrQx4rlRn9PSrgH8GI0caDa1T/z3BZBS4SsO6ZIbjt15vgqYcKwN1WSAgGC9mflGhltPigRlh4QEZYghCri/dGmoyMsfIUxeqMA7YvA2sQXvKKFLzuzUtg4WL0CimLa8djJAkwTV+cD2LH8Dvs95jgfX39Q30DExfwf/jDy6yjj2g53PRTxxuQeZtppF5r8PShnKWSwjssSC2GvTADmxTV7kh2lIxaVWiaMdl/knpu4nWjjV/4jOELF7KtNiQSjDlsYLPt9v46X9527WW/+Fznvpst4y3vjxGY4JS0P4YoPubpiAD6jHFh+orVlBoymJK1RQjm0GUdtUO27UKxUIJSyRHNyCkNKAX6yIwJIBayPZSaI+Yt1HFplZMV7ZLwmYW96DClhqBMvDlLEIYPLv3f6FuGD4hU2oLm5iy0tTdCS2tGMGRluwDJJKVMFSiiv7VbMtLMW32P4yRmh4CUYsHIgZ9SimGaMrI58R8EOqMsnAbITBea2jx4zXEHwkuOahHO7CpNSWBMj9NEwZgOqCumHgnGdnUC3HD1Y3Dv37rAYovAYNgLMSc0X6l0Gg44cD60L0iDYRVFGjqdbBd6PWTPFLvDhOkoPmA5JDPDcOpHXggve2U7JBDX6ZfeBC7saoL6at9VA2HjB2R0HY6lOYv4rIzwLcOThKKwFNz3jy2w4tbtsPFZ9LloES2gVBsyTPAdtKQB5i/CFwRMoWNqHdPpaLyrChLx5YPMeMEahsWH2HDi24+Egw5tAAPBmInGr3RNIZChFmFUnIPpPc4t1t3dM9Q3MHDyeKwtEIAtXNiTbc/Ma08a815lGc0IwE7gPPkyzpLIhv1/9t4DzpKzuhc8FW7qHCaPRqOIcgCRwVhk84TBgs0h1AAAIABJREFUPCPCPh6L1zjBc1h7nZ/3zRp7bbPOPIOttWVsEWxJBmMJBAg0A0gooBGSRpNz7O7pfPvmSrv/c76v6qvbt2d6pkfShLr6tab73roVTn1V37/+53/+JykaiXWHOF4Zo/JKpAKmBk/3mIwXVMU08j6AlxyDNFXHygDElLWO0wy9aOp4qzXzpXJ99AuV4Mjmz352Q+MUhk+2aBaBk0YgA2MnDVG2wJmIwIZffvTTgV9kn7EEjCkvhkVZW3TaC22uJesB+KpU6lStVMlroZFvjqvF2LAxCLniEeBHpykFzGhgontIqlu47k0JgKUKAwRokYjFGYwJUaEBmBjGSu9D3Sap2YQQGoDMpr6+Iq1Zu4xKXQ55vqTe2LFfsVMpmwkcEX+WTjkmdhZp0MXRSbr+GICsHeBpzzFzvZLOiTVjAx69/HWr6OrrBhiMyfsSf+YJYwbxZGDM0I2dLC2IRX2i554M6N7PPUNPPTZKFAyQBWF2MEfIMnf3dNHKNcPUN5CjMKpKNaA7wNWxtoOJ1GcwEUbSbxHn249G6cffeznd9IphKnUbYOzE2v2OQ34h8HWy94XBOnHKUj5Pp+MX+k57mjK9fouioEhWmKP/uHcrbfzaGB3bnyMr7GVzV6kyhI+YTasv6qLBYbBcAFI2uY7L9iLcFFuxiFxYEQKMVal7cJreftu1dMnlg2S5An6FicT/k7HM6Wxhj8NjR8emZuamfuxHfuRHFjR93UAb7AMfWd83XOheU8j3Xeq6xWsdK/cB1+65lKjQGwWuq1taqecNhUe11MEY+KkYara7E6uu35OUJK5d0xMQGwDDbVtR5OTrY5X6sW/XG5P/UKFHHr7jjjsywf6ZmBSydaQikIGxbEC8IBHY8CuPfDrwS/8l8op97KvFujE1mXd04FeNtCURucA+ChjjEvvIorm5CpXLVWo1oQVxKOfmyXVFtI+JzUFLQ1tMwxMQpNmkNFuUpB4BuoStELE+wFgCuFhfo8S+DMJikCb+ZK0WzDVFx5IrWLRq1RCLph0H/mYwj9SVlaZ1hTpe09m/zXssEfInLFikltEMm8mQ6cpLHUjNCLYzZDBT7R3w6JbXrqJrbhhUwvmlgDENMJR4Ws+f7SQZwIhv0fe/XaX7791JW5+ZoLDZTTYq2ZACI48GhrppxapB6u51KIzqwn5RkZkxmJYCEGDSjqw8+8kVSy75NEpve+dldPMrAeLODBhrB1cnYrJOpi1LA64EjJ2IdTOZsfnrt4mCbrJ8m75419P08LcmaGqkSFFQgpIyBoV4IFi9tpsGh3MMxsR7DZ5hKEHxyHKkEAUPHRbSeE6DnOIE3fbuG+nKq1eQ5SItjDZUgF4CxPCQw7XGupNFZIdHj4yOT0xN3PamN72pHYxZt99+u010u3Nlvz/Ycrpe6To9P1YqDLzGoq7ruA8AV2sKkNXHKXYqOltrDCKTKYufSnQ8td/YAlKH+LtYM6NPYcisIAyDeiOwZ77cbEz9zUh12w8zRuwFmS4uyI1kYOyCPO0v/EF/4te+/z+9VuFDQavQD2aMPaO4b5wuxdfVdlLxFiofKGmHpB3fzf02WTGbWbHJiSmqVhss1od+TFIQ0A+BIcONHewJessJO5YwZO1ATE0AmuVi9kuDMUw2AsbkX5ngpL2SVARGSGOi1zVXcFrkBx4FAUr/ferpy9G6i1dSsYSUqSjWhZ0z90H9boAxsxJQAJROVxrMl0kQqJRnAsgkdizGVld9yoBWhRamrz39LbrltSvp2huHFwBjWIHYgCwshMfEpzVi+F23mOkw9php84l8lx7+Zo2+8q87aPszE2R5MPDMsa1FvVGmgeFuWr66n7p7MPOjKMNmOwOcA7T4AUODFCWqZgGCOca5SXrDWy6ml74S6U09uYtf6em8Oum4TLDQiQUz3+sEzpL3FmbGzO+1M2OpfQIYZTBm0ec/+ww98tA4TY+iR2WREYzeVxjhrl03wMUQsKkAoGUWFtcN9GI2fPg8gg7SjnJkux6FznH68Z+4ia66djX/HVl1itQYlnZISSod48K2c8GBfYeOVmYr737dG1/3rNm64ZZbftZdsaIwcNmql64bHrj4fY41cJsT9VwehbmiRfBTUUUncYsiuSaEQDQHujZqVWNMCfJjmpgF+8LcSZFH+h4i1y7Mm6FxA0Mmy6E3p+02G9X62M66N/sLZW/6mazv5OlcMdl3FhuBDIwtNlLZckuKwO//H4/8ld8qfSho5odOHYwtwIypqjGI9gHCZqZnyfNCyudL5KAdC2s+NBhDzq9FloOneIscrqjU+rHEqoHv9Zx+VFWTGmgFxK2UYBSLCQrbjFOUeF85/COFKSkaiys7wbD5vthaQLzv5ENas2aYBod7mM0RQX+S+tNAi4GTtt9Q6VT9nvzLU3zKEkMzY+1VmQl4S1g0QWaG2Wtctgkw1mQwdt1Ny1jXZmYYJU2JSVGE2icGY6bxJkTX3JZAo8JkPDEYaxIFBXr0wRZ96YvbaNvTY+SE3eyAnrNL5AVN6uqzaMWaPuofKpBto2E1Yis2Ivgd5yWCVomNSD3KFQIid5Le8Ob19LJXraChZagiVJs9jTTl6QAtfZCLY8jSYGyh7XVixuL1A6iEPYxt/+WuLfS9B4/RxDGHrLCHrwV5eEAKN6KVq3to+couyhWkylcafEsuF5WqsLcAq8vdJt0WhfYEvfPdN9HV160iO4fPAcZk/KYgjtI0BgH5O3bs2jMzW33/O97xlueINtC73txaPji48vrhwTUv7ekeflne7bkmCnNrKXL7LMrnLStnCWCMIxdrJBMQpkT7GsTHJq34EsYZfvTDmNZJqr632uuOQRuODGMGD2n6OwD1YLJrVT+c3FJpHPx/gmbw0F989iOzyuRjSffB7MtZBBaKQAbGsrHxgkTgE7/+6J96jcKHg1Z+OYMx9LTTJekLpimRhorI4iaTAj5Ss7mqqIJof2a6zOagAGBIT0pbI4dcsGROjsvunRxYMVgkoHm0aKESMX+i7BaQBVAm6U1hweBppdmxxOw1nbqUKktmxhiMiaAfgAyTWhA22LS0t69A6y9ZQ6Uul9kyXYqf9j7DMZsNyHWhgakVS1dCSjhlFkuL+NWE1MaWpX23dEUnwJhHL3vNSrr+5iFuGh2/jLsF4pIqNpg3iiRtmLBjJwJjWA5grESPPeTRl7+wlbY+PUYu9ZIVFqlZC6lQKpDlNmnl2j5atrKbwQGq3AB84ZsFE1OexAnnGqlNmOvWKLDH6da3Xk4vf/WaMwLGOgEkUw4mXmHyMhkvWUYjDA020qBDI8VEP4bvqHZd/FUt3EvAT7I9vS4Y53ZzyveeL2yh73zjKB0/AhjRR44l2ig5dwENDBVo+coe6u1zyXJayni3Vx4swCIB8LL5qUeO2yRyJ+i2d91EVykw5lNdGEoeIsJQytiTvz3P8rdv27v/h09t/9jmR4/WVyy/4sZSbugmOypcQVbuYpvyQ7Zd6LMilLSIGox9vuI0pGZeTTkDfjcrKOGWj5+2Jt/a9iJG3xqMqdjFqUncEwDq8X1XFax4M54/+2StfuwLM9Ge+6anH5++55572mm1F+S+mW3kwolABsYunHP9oh7pH/zao5/wm6WP+K38RXgihd4HbVOSF6oBpfpQPL60L5BMYkipgQEJA9x49U2a+9+xaH96claJcGXd7MRtCxjjKrHIJyeHdUiaEr5Bkq7UAnrlPRYpYb4S7rMmjJkuE4ypqkloxYLE7iKAXozTlA6hqwzmZTBoInuHnUWD7RbyRYvWrgVT00u5PNIs0N9olioBOWbVZJxa1JNdLPpPUkNg+vQrlZ5MMpNt1ZZqaf05h9Wn7gGfXvqqlXTjSwcoVzCdyXVXggQEKthhnEczVaUmQP6U+ZX5DiWa3YCtQFCiZx4N6Z67nqVnfnCMHOqnyM9Tqx5RsbuLwdfQii5asaaLSl2wsWhR6DvcH1RMdQF6c2QRUm0AExVOU976tivpZa9cRQNDAGqiFzSLHRZ3YbSzsyJ+E/Nf8xlB65sSzzAWuKuqQxkLGq3pv7SvncSIbRa4WwAsO1CIIgyvFIzIdpMHExP8SZwtBmM2/fvd22jj14/SsYPAxT0MxjAupH2Rz6avQ8OoqCxRqQueeR4FPrRlIq6UJu7i3xZZs9Q7VKG333YdXf6S5USORwEqWAGEOB2tfUOkohLslN/KhXt3jZcffmj/xqlxy3Hd0nrHyq+xrVxPGDklbjMUf88ISqrk1QRiehnTMV+nKc2xJt8RTapimAXiSfQVo66vEXRtCENhWi3bL4fU+I7Xqnxubmr39/7ycz83uoCvzuKGTbZUFoFFRiADY4sMVLbY0iLwR7/22K+1GqWf8b3CVbhJMhgLlHBHNXDGBMqADDfjEI2cFXsWhSwodhy0HYLzt4ACC47iTaLZmSqVZytkMQiT1CP0RPK7w2awyKihTYrNoE59DlBmmJpikhZWTLFhYMUAxpRGDEyXVEuaDFlSQckVlizgFy0T5igNxmCG6QdgH1oEecrgYC+tWjNEpW5UqqG1jGYVZLLVthUymSSxFzNYXRFppDINDZmegOTf+TYWMbBTZZzQ5MUTk+1Rd39AN79iNd10Sx+DsSi2/tBgTBi7JH1pohEDvMVaP4PhaMc0fNxoXRMwC3Zgm0Vf+Men6NHvHiY76BfheZijCH0nQ5+6+10aXlmggSFIvAHOMUZwTsVNHempKERLH4ylObLzE/TW266mm1+xknr7pDn9qYOx+elDOSOiW5SODAmwld6dhoErzoFijvh9o0JWaw5lbTLeNXOFcxdDN4xLbCfGXrqVlIAM/j//AzBWIjtw6Bv37aUH7ztMB3YHFPmoppSuE6zvUr06e3rztGxliQaGYf8SkOcrBpNFdegxiaCGFNAErb20RW96+9V00SWD8gBhw8AYRRM4Xpc9/PhcYjwhVdws0f7dc/Tdb+2narlAVlSIPQEX1huagdS60PZ7j06Pm8BfnyMpPOjsS5icM46TurC8sEluDvYo9XIQVn/geeW7ypP7vvypz/9SeWl3vezbWQQWH4EMjC0+VtmSS4jAn/zGD/5ro5b/uNdyX4UbofQhVE/Tqm8jMwgMxkCBAYzhc/xIygv6KkzIrFFhXUiBahWfZqar7CsmjBhAlxboi+eRvG9xNSXuvwBgzI4xYMOPAjeY/DiNYwAyAC8GY4Zw3xDzJwBNi/oVIANDxjozVfwfBizkB+OBiRAmsKtWD1JPv0NOThoTJ2xWkmqcJ8CPtV0i4DdTm6Z2x1xX2ruszeTVAHsMci2PugDGXr6Gbn55H0FOLQyJ6No4tcy9PzUYa5/4TDCmWRxz0sSqjL9Vaxr0ErSjIk0ds+hzf7+Zvv31QxQ0+smOeilnF6iBqlSLeH8Qs8HhPPUPlFh4DZBLhFZTIt4HQMM5bQXTZOfH6Z0/eS3ddMsKKnXr6ttTZcaS9GL6EkjAWAKJ8JuwNEmaUgpWwEhxKo/T4wr4s2FtpNrwiMeX2CwQM37CZPnCZrEoPkkHJhxbW/ozypMb5Oix747Qfffuox3PtMhimxDYfmBZYdvwKzSBfYMODS23qG8AnmNSDCMGyTmy0AoI6V9rgi6/LqDXv+kKWr22l9sh6ebgcr1wB0tJFyINSgXy6iXava1M3//OEaoBjBHAWNt4adObpeIbjxPz3bbUZSxd0OtN7CzESR99OHVje9131mDN4JVG9dB2W+Uwqj7eaEz+a2X60IOf+vwvHVtqL80l3C6zr16AEcjA2AV40l+MQ/6z//OpN89NOb/qt6z/xJMRgzGYLWKy11OZBmPCcDDgMtIf7JCtQYsCYzPTSFHOURBo0IWJxgRk8j6ABDyzuKuJAmMCxHSqMkn/aJFzWg+2ABjzhUWLARyAm2LHQk5VStqKJ1QFJKFvKhZztHLVIA0sK1C+KGmjBFjNF9anmTJpdmy+15kFM9I080TWeh1mj07QRh519QV00y2r6aWvBBjT6aozAcYUrWNaCaimzWAO7ShPzTmL/unvnqAH/v0wedVlFHpdVCgU2EvM4j6Z8Iuz2LNt2fI+6u13KLKaFIToTIP1F7mlD86r589Sz9AcvfMnr6Crb+hjrzIwOA6KKmMweapXg1nZq9NhyToEbKjUdJxSTCZ/c2samMh516xvJADTt6jVxAMG0uxgqCRdKKywBl9g0oxrhysGpcrVCnK0Z1uN2yE9+UhVDHQjAVrSfcImC1WS4OMKLeod8mnZyiJ198KdX8Y0mDpsH5XNXjRGt7y2i2559Woa4gpM0WlpcAiQLqytSKvAcrZqedry9AQ99dgI1SuaGVvqlKPBvj6BZqWkjotmzoB4BdzipR/GRA8q58ly/dAt1MvV2sT3avWZT017c4/deedPz53qqMiWzyKw1Ags9cpY6vaz718gEfjbP37qptEj9Fu+Z30gZsZYM6ZTIYpR0OXnLMBFykY/cePmCXNP6Q+JyrzQd2liokLTkxWy7QKnSSQVafqJiQ8ZgzAXT/sAahqEiU5MmDGZEHUlVwywFCuGSc9kwbiZMldVCpuWLK9TlWJ9IZWVWvCP9FBEntfkfVmxop+WreqiUg+e5gWMLQSqYkIsbnCedtJPgFzCPHRizdLWFjL4zO8yM9bn040vW0Uve9UA5UtnAIxpvVR8bo2+RDEQR6AdCpsWffGfn6IHvnyMqhND1Kjmpfehg7GAljsoeLCpUMhT30CBTUt7eh1yQaQiSQYQ4+H8huTmWzS8qkE/fvt6uvzqHmnxEznkIEV+2ne++TYrWpukL+V2+4v48zamRxsEgzxFqs91Qy5EAAuGiuCc61C9jnEBBstRukOI6hW444eVpL2PVAECDEXsdzc1UqAv/sM2+u43J8jyl6GumMcrpyrRlJ0KDMYIHmKlCvX22aptV4EtTThGNgCZSzXvEN32ny+ja2/up55+jAmklmXMQvwuDzZqX3DNRkVqVi16/JFjtG3LODVraNQNew1DfH9a9760zpSBrzpm0ZtqPzukpGVZac8k11gMlvlhxqfIrs0G1uT95bmJv5gLKtsz+4rTOinZl85ABE77lnQGtp2t4gKKwN9+ctuVo0frv+M16CP8xM1GrfrGbDzlKu0U+4xB6K8qrKAlg94K93sAIWhSvKZDE+MVmp2pUy5X4nXGurAYlCVgTJu96olDLBHmM0wakDHbZYCx2F+MU0kQ72NfoJkxDGG58hKTnXwXRQp4MpflpHjA85BWC2lwuJtWrumh3gHsiEyyCTjSQCkBTPKbtrPgJePl0zYViTDLBFqm9kx0Zx1c/C2PSn0+3fCyFXTLq4eokAJjaptxY2bZn7Q+x0xT6uXVcnHFGywuzCpN8XpittS3aNM3D9H9/3aIdj8TUNDs49hJCtKIhRWx636hq0W9fUXq6emhYrFEuXyJbAdsGToflGn9lTl664+vpnWXFViPyEJ4GADbCr2d9jVopMXUOpLqYD5LqcJfNlVVDVFR3IHiPZw9F6lz3ZSeAYOMR1QFC6OjfuL2PWZ7SgG1CcDQ1atYgUuNskv/dtd+evC+MarM5MhhIO8IKIM/WyAgxXZh+VJl3aJr91C+CLaWyMnDiV/0mlZ+gn7646+iK67tomJXyCoygGOdftXjjPVuaFsUFqlRCemhB/fTwb0z1GzkiEKAMcV2d0xB6pNxMt8R08TVHH/Sl1MAqvjayX4higDy0GYGXFFNluf7QX00jMrfCsLy/111wiN//he3NzL7itO+ILIvLjECGRhbYgCzry8uAp//9MHL9u6a+N1mg/43To/A2iLkR29DCY7JCHSSDVWLSqUIm4SbKEwoWU4cohqySPVqRJMTNarMtchhZkyBMSXUlwpMEfHjpszpKeUUrrViZrrPZMZYlB2nHxMNmWYzpMpS96IES6bYMWUUq8X83BaJwZgsgxQptGMAH339BVp1US8NDKF6TTqs6ElNgFli7Ko/M53052vBtFh/viFswqwZ50uJ+00QCGas1OvRDS9dQS9/zTAVukxmbKlgTFfegSVJT7iYLNnrKSDava1BX/mXPfTt+w+RG63k+GEf+fxaYMgAVgAIALjQ49OiQrGbCoUuckCRsWlpmbxohN7z/lfSj7x1OQ2vxHCCrQnc+5EmR7XuUl4mGNPgVwoEtCYuZXmhqvgYGITEY3dqskUT49PUbASUz+WpWMrRwFCRhobRvJvI8yIu9sA1gTQ3zj0XvugKzpjek30RDZnsC4xavbpNG786SV//96O0f/cMbzef6+KuBtLoXjFZGHtWU6qYQxjt2mS5Hjn5BtuJ4Gf9lSX6mV98BV10aYHsnDRpx8MFXPsZaquDFRcatF8qUGPOp/u/spPGRurkNQHGCqoP5MnYscWAMQ08TQCnvcP0+uUegqIdMQSuk+2g8KAR+WFtV6tZuS+M5r605zg9cc8978usK5ZyOWTfXXIEMjC25BBmK1hMBL74j/sv2bNl+jeateinraiYxw1b0o1pITiLxVFRBnsCvLjk3GcvIKkMtNld33G6aHqyTpPjVapVA9a/8FM/gJgDXYyAuIQFSxz3Y/d9zQ7FrYZ06xVt+ipifu07xjYWyoMsFvWHIsqO31eeZNIaSQTZAGTac0yAD9JRIZW6LFq9rpeGlheURYDEor2Scl41ZUp0n1zCiaO+hK5d/C/v6eIABax0EYD6k2yfwdj1Ny+nl792GcGpPRHwLwGM8XaFEYTIXhgMExgqR//AopkJoge+vI/u/eft1Kj2k2uXiLOTerwoyMEeWE5D9UbE+ccPwEFAlJ+mXM8I/dbv3UbX3TJEhW6ZvCFQBzsmDwFLeSXsY0KByToTA1bVyMvQ/6P6d3qqSseOzNLYSI3Ksy0KfFg82Ny/FB0alq8o0ZqLemloWVF1CgBYEhE6gx2AVmULI0Uvyb5oDRmOMmi5tP1pnx78jwP0/e/uoWbNokK+X74bAtjCBgQMHCogheXCdcmsb9SiyKlzT8pib5Pe9uM30jt/8mIaWK4MYdHiS128kp7UjJ1ICADG6rMe3fuvz9HsdEi+Z4IxDZra46/H8smmJUNbGq9CfSdOU4rEQSq3VeWpXSOyqmMhVR5vBZVv1erl7041d+zMWhwt5TrIvnumInCyUX+mtpOt5wKPwH13H1779BOjv9ys2R+1gu5BNICOxcfK2gIWCvJ0j8kGDAdSHkhNeswQwNwTzIA47Jfo6JFpGhspU6MGxITKszQYw01YXPZFzwJQI6nJpNoyZp8MLy7xjhLmiycZdtdXRrA6JYlqSdaRwaNIT5SSWhLWTIMxvKd9ykRvJJVs0DQFtGYdTEyLqTRluzhfOVCkABaDNjWmUqArBlsnEu9rQGYuo9Zmt6iowNgrXrucCrDeiKspEzAmoADobpFpyhiMYXkAJmF4krkUoJbrBclvWPTYpjG65593054dc+TagxT5rvJ2wAkRsTjHhZkOxNehgE16YWMSkFOapCtv9OnXfuf1tPriXiIG86IZ09Yhz9clmW5PlPiQ1ao+HR+r06EDU3T08BRVyj7ZVhfZVoECX7GZdsCeX2vX9dBlV/bRwFAPFUoQ9Ss2kNsO6dgJsO9UVQlAGvpFmj3u0MZv7KP/+LdnaWbcokJukAIPaUyHHCtPtmqSzelF5eUHgMd2FWDLcmVacVFIv/Arb6Mrri2SW0RVKyqCBdgjhYzrSfq/yvhgZiwoUG3Goy987hmqzcF3Dz4kyjswdr9PoXHTK+Ukp0anbvnqNJbFfcAU7+OhjtupRZHVCiK7etgPypu8aPbeGe/wo5/5zMemn68xkK03i8CpRiADY6casWz504rA1+4eWb75iQM/26q7P2v5vRdHSFnwSz/lwucnUB0PcywAxk3edTzK5ULK5S1ycxDiO1TIS5uc/XvH6NiRaWrW1QSgBfyxnxgmGAE/AsZkAk/6UoqLEt/Q+Rf5XOtwxK1c7AsEjOFvpBtFFyZVktpnSfenlKpLZtQCOPEnzJjYXKCaE+msgBzXZ6CwfGUpBmNSkab2y/Cj4smvE/gy3tOpTc2ULGx7IV8yiwL035HtUbHHo+tuHqZXvW5lDMYS2wxhNRiMMSFyIjCmaE/uD6iZMXxHijPEp0vHH2AMx+2QFdi0f2edHvj3Q/S1rzxLkT9Idoim4aj+U/5XzFCySSfBAh46pQApYWa/mlQanKH3fugKevu711HvQF41f8a25Jyo7Nopj+V5nQc0FtAnh7sAqDfV2MGf1YpPBw/M0cF9EzQxXqNWAwASzBS6RYiGTgxQAwqQTnOrtGxlga66Zi039AZDKQ8XKiHJDwpKD8WMmeiopNpSifjDEpHn0uZHj9K9X9xKe7fNkWsNk9fASlyJtQIvuILAjnHzepW+juwWlfrrdPOr+ujnf/k1VOq1yY9qfJ26ORTLIJUKthN7olK0CoyRX6S5SY8+/88/pGa9SJGv9GJ60LWlqdO+Y5Kin/8ygx0HXC0roFSznvpBwaIgCqNm1Y+qe4Jg9mtVf+K+mWZ1a1YxecpDP/vC8xyBDIw9zwHOVi8RePDuvf2P/eDIh1r1wi9Y/sB1gYcqOVQzYgLADd0TUTCKu+wCuXYvOa5LxQJRvgCtldgFoBdhzi2xgSSDsaMQB6N6C+sDWFOGlrFuLGl5lLBjilWJAY4BxjS8YP2MAmOcytEpTM18afZMtGCJiB+VbABmSAXZ5HmBMurUzIGCoGhOzMxYLy1bVYrTlO2asfnAqpPthdaXKf8vBpemk79mwNKMGKftjKIBhkWWx8zYNTcO0OtvXU05NNtmYbmuIjRSTLzaRYIx3iektgQQaTCmuEe0U2dhvYUq2tCmZoXoyUeP0af+fBOVJ4qUt5azKDz0tc+ZsB5ODho86ZMZRhhLdXKLdVp7eUi/+4m30sp1NltaQGMmKWBxsjfqARa8RDXDZWrzAL41sDcts2KMwek7jC807LbIb0UHYlwPAAAgAElEQVTUanm0/bky7d87TrPTLRay23aR2TBWWOVgZRFyKhbFBwBdQVil0KrSsuVFuvzKlbR2fQ/19aNdD64ZXAfQ31lc2BCiCWSAikbYt0SiSeSWYyWy/ByNHfXpe98+Sl+5ezPVK90UteRhRly4JA+vrT5YX8WsGJ4aGnTJS/L0oY++kq64Lk89/USeX+Pr1Ea1JQXk+02pTlYaUK0ZC1olGjvk0b/d/RT5jR6yItGiycOXZrD0WDBPgcROWivJ+JTYynXG37AdbjkmDy54B+J8eQISbSjEoUi1Nv2IapXIntteqR79ZN2deOhTn/ol2FZ0QnrZrTqLwIsagQyMvajhv3A2/uR9x7oefHT7++qV4seiZv8rcHPGpAHndMfFT4gqerIcm1y7SK7TR44DgNXiVCVAG9+SIYK3CxT6eTp0cJJGjpapUcf9HQwDLBCk5ZGlqin5fq28xORGLr5ayZNzkqozz4bocwRwiW5MnPa1hgx6FNbWqBRlrBvTujKWKDnke0j5cD6PV68r37A8GjQDjA2vnA/GeGFVWce/nsD2Qn8ea8s6NhZPAzJ9rImGTKcp/ecJjLH5VFvrHD0rgtFAh4KAHGgJQ6SpiUYO1+gr9+6lr33paSJ/GUUe2LEiAzaeTTnlHJAPzVMYUa4QUa7UoDXrXfqJ97+M3vDWXnKLCShlB3seA4t3tpDzr0HAAjozjUdVCIGT8GurGdGRg1Xa8sxuajWLNDfr87jNOd1sF+F5Ak4BqNgewpJUu2wTTHGTQqpSV3dEq9b20vpLh2nl6j4qdQk7li9YVKs12PYjX4DnmEfNVo1tP3wmx/KsG6PAorEjVfrK3fvpG1/9ITnBavZvg24vn8+xjUW9VuVULgw0Gq0K5UtEL7l2Bf3o2y6l171lmHqH+FGIgqApKUoHDygt1pbl8zDahT5Sp2RdatVKtH9ni775wBYKmr3c6or7EACQxxYUncCY0mtyI3ql81Q6SkmfCpDDww77rykPP+xdPi+dF7jtGNXDICzvrjUnvlWtj3591WXXfX3DhjcKZZi9sgichRHIwNhZeFLOx12K7o6cP92+8Z21svuLzWr3mx1Ce5aAGS8nH3H1GPuAwZDVypNDPSLIBmMSNnkiYJ0w3/BRiZlnEfTI0VmqzEHAL+ke6T2JCVdSOjotqVN4bDGl9UYqJSlghv8fhz4BYZJKk5YvCRgT40hJlUnqMhKnck5hir4Mk0agwBiAorzwxC5zQqFk0Wol1NaskRb466d+8QVrr6rs0CIplXZUx8LEgQJhRpGC7Ee7bkztHtKUvR5de+Mgve6Nqym/JGZMs2lgszSLoVKXanOaGWMTUSyDVkaoso2IgeyBPWX6n3/2KO3fMUdhs4/sqEcq8sCAuBb5Xp2cPFRBPgU0x1V/P/aul9Cb33ExdffbinmVlCizl7C1SNmMJUD5RNedCcr02GAtIqcFtY5LtSsKicX5O3dM0tFDqJbEfsJOwibHKpBtQy8plbiayUF1rd5H6ZgkvVMx7iNqUKEYsL/XilU9dNnly2nVmhwFIBvBGEeoNMZy8NGC7QuOt0BhhGIXKVhAs/WRQzV64L499P1vjVCrNkChXyKvhbHrcysky4GFCJqEl+nyq3rojW+/hF7zo2uofzly/R558ONA/Fzo8lCUgmbtDe4UwA78kTQix/mplnP09GNTtPmJI0T+IIU+jGKlKlqKOPRrPsBlVpGvN60Nk6cgLlZQL+wDNgVgDmNavDwf1bU1L6LyWCucfsL3K/9Ra5a/WwunJu688zczI9fzcWI5j44pA2Pn0ck8uw8lsv7mk99/69yM9d8qM7l32laPVSqgyXNIuJfix9HaW/YfE4NInuzAfLDGSiZOiLVRJj9xvE5HDk3R1GSNDSwBxhh8GWBM+vFhUlZVimyToXs/KrDCaRPV85G1M3H2RrFaiRmsWF6IuF8qKNvSlAqIMRuGKkqVihKwhzWjkhJP/RF197i0ci1E2ihWEJYkBcbUCU2E8ukKyfYqy1gzZjBp8Trj/pI67SP7k05Tou2NCPiRpvyRN62lQgnIRacpmVdKbClOmqY0UpsMCuffbjQYQ09DACXYLpi2F41KQFuenKD7vrSPdmwZJ6+eZyDeanqcoszlI6o2y8wSXXn1KnrDW9bT69+4nJavga+YMvNijZoUV4gdQwJS01ql9BWkwRJipMGTWTkYV70yaLC4iLPVIDp0YJb27Zmm0WN1Li7JuT3EvbmVTk6PG2wNKTWsXyoY4YOm7CuUzx6DemjBbHQgaFCpK6RVa3vooou7ad0l/ZTLIz3rsSM+9111HGq1fHLdEjWbaBEl7BKPQz9Pxw7W6LvfmKHvPbSXjo/CzkJVLTML16RcjuiGl15Mr7t1Dd308n5athp9QQFywD6K9x8uMNGmAQC2VC9KVEdL9TCqNGcnI9r0jSO0f1eVKAQYy8lyiwBj5sOCpOl1n0+puGWvQaSDeSdkm5Ydhbbjz9W96W/7/tTDgVV9MvJmdvasGpvYsGHDfKfes/tmme3dBRiBDIxdgCf9xTrkf/zUD2+dngw+Xpmx3+M6PU6xiKd/TDTQwYgDPm6+otUSHzKHFctyMwZTIGAMIK1E5WmfDuwfp7GRGQOMgV0zGDFV6YUJSRgmbfKq2SVVLQgBNT+kayZMwQRV8RczZYY+TE+q8q/RMJwf5GVy5smUX2pSgZYFBqd2RP0DRVq+upd6+3OGnirNeiXVnklzbq3v4WjEiExsPMyJLAW0Ys2X6bgvO2dWY4pmrEVXX99Pb3jLRQLGmFUzBNKLNn01wRi2NJ8FMcEY7D7Y/4uF+Ox2xfNwY47ouacn6PFHRmnX9nEaPTZH1bkW2a5Fbt6j7l6brrluPb3yNZfQjbcM04q1DkVIVaN6kgGnGI1CN8agntkifeszb4Hp22G7ZswEZzgaYYEAPuAlRzQ3AyA2SQf2lWlirEVe0yXHLrG+CetiizDEMYS2TfqmsgktD28AYWFMeawiYcipP+W3h2vDRgeKFuWKLeobJLrqmmFac1E/nyMxMpWHBlxL+F10ZcK+IQXK7aZqROPHLPrhDw7T7p1I889RuTzHMoHlKwZo/SUDdM0NF9GVV/fT0DKHQoAwq8qWMTDKReEKUqCs12OCUjzQ8CCki11sytHkcZ/tSY4fA5bslYbufC50qlpfF+1jQh2DKrSRY1K9PhUow5BnfaGFio+WH0T1iufXDkeW95jvN780Vz26bf/ojuMPPPCp5ot1r8u2m0XgVCOQgbFTjVi2/GlFYOPGje6h7cNvnZ2NfqE+a/+nfK7XsR02j1JVZOIGLqkICIiFrbL5aVz0U7q5Mp7QHbuL6hWL9u8boyOHJ1gfg0kg1pnoFCW3QgHQAtgT8bBMdmZqMmGIEm2XACjthZbSjsU6MhOEaRG/tJrhb6uqSlkPDgI2AKjAbHF16PCyXhpe0U2lbqBHLW7XhZ1YRyKOjysjFahKV0piWS121t9rc9efB8Y0QDQBHRCCT4WeFl11fQ/d+paLqdAlYEx6Iyp257TA2ImYMaxZGqk7tsvpJ5x7bmyN9j1IgYVEB/c1afvWY3TowDhVZkIC2VMoNmjNukG6/sbLaP1lvSwyj9hXCoAX6UvlXyZliDy+YBw7/8a3wP4pvZhmx3Qqkf9WzeMDj2hu1qOD+yq0b+9xmpuBGL9IFpXY5gFVtOJWD0CFNKJ6ALHQPDyiELYW0DViqCPlqNKXzPSSK6CMzUvBAPkUEvyy5mh4ZZ6uunYFrb2on0rdYP/ArvmUK8DmA0JKSa3HlZqw//Btch2LmnWbjh6u0sED4zQ1OcXFMusuXkmXXj7MXmeuK0UtbMbr1Lm5PYAyHoR8HA+zethn6bvKqUWWEEjPy7GjTbr/3j1UngKTqc1e9ZgzZVvzwRg/gKjrV9KVAK9a0C/XhGVbYRDWJ32rciCkuW2N1viTR44998joZN/2TZs2AIRl2rDTulNnX3qxIpCBsRcr8hfIdqMoch74/J7u47XpdV7NeXeznn+/3yxd79olG5VvfMdk/yFx8pY+c7ArUJM/nMJDzZoJ0xKFaKdUJL+Vp8MHp+jg/jFqwW6KwZhUWUmlpoAH/R4mFLnJ6zSleb820ncQ7gtZof7XJuRnvU8i6k8qLbVeTOwwRPsjnmJiNwA9Gyrl6lQo5GjV6iHqH0YLn/kmllorNl/bpSs/TYZLhU4JnROgmRb+KzSlmDA1qcW9LtWAtD0BY9f10q1vbQNjzEaoVJUgs5NUU3bSjCUD34w+C7G53ZVm6wBCHGo1AiqVIOoH/SjNarwmrCKICzcGh4jF5tp6i9fJrIoABrAoYNwkvaVAMvd3aAcBncGYVPUlseZepKw7k3PcqER0fKRFB/ejWvIYeR7OOyoVizxO0XYImiqpwkzYX834gCXFOHMdl5lf/I1lhSGTvpAQ2ouVCvYDY1iqRiO7QstXddFLrhKGrNjlctrWj1BBIOlD15GCCN8P+Jgh2G+2PLEIgSebYn5xmNhUgEpJNAoHSIzQ6QLnvMW6MukpC4ZL95MVpovTj3ypiM8bigaO7K/RV7+8hxqVkmyHSwMEZKdf89lSfuhisT6AqWqQLvICXHU+Wa25yPJGWv7sU+XqyMOjE/se3XPo2M7Nm++QNhbZK4vAORiBDIydgyftXNnljRsjN6w8s3JsovWyStm7vdV03hB6PWusoDfHN2inKU/T6FkHk1cNxiyPIqfB4MWBHxLf5DEBSYUVBMLQDVnUTeOjFdq/b5RmpmvMIkhFmmEKqpkxBmgajEmFpam5SsVUCfX1e7rRsxZxi3BfM2H6d+XUz5O1sAQ6jWiCMaSDghDanwIzEWAhuBWS0XswDVcEspjMmGm1kGbIEnhjph7192VFnVolGbCImbEmg7E3vm19wowxmMR+JO14Ei1bJ6ZD63zwLVPAP5+yEPNcaLmkxRH3S4QGMNJjAr0coYnCpI7xIkAXszv0X5rm0kBM0lgCwlBpyMakCqAz68qpSgX+O15MiZO+BmNsl8CpSfaYZWDUbIQ0crhJO56d49Rps9lkwOW6YMPAGEXkOgXp1cgeYqJdk4IPaOTQj1Q6RUgjdD1usQyqAsVQGDHH/orlQ0Rey6eublQnNqjpzdLAsEvXXLucrrhqiHIFm6wcggO/MliFCBDSWkQuhOFUOZbJUeDjhygP2SKfpiZ5AZgw6XTBbCKn4AWUssaNYyfVxML4ar0jxoZLtYpDe3dU6MH791DY6jH8z6RfpACyhTsgICZiUyJsmGjhIj8Ko4rve0e9aOaJydm9/z4xuevp8crY8U2bPoubRfbKInBORyADY+f06Tt7d/7JJ5/MzYz2rRufLP/W9ETj7a2GtSIM8nmbum2HunkC4DQlT9QF5bivU4kehWj0rCZNBmOss0HVl0xagedQzu2l8oxP+/eOcqoSTubc4mUeGEuYNU71tLNBWsAfh1NYiNhJndszCULTFZUiCDe8x3jC0oyZMGlgH2KPJBYch5z+gR1Ad3eBLl6/hko9SMs1FgXGYlDFomZt0SGl/tIKKfENSwCYmYI19GjzfMjEaDayAyr01umq67rpTW+/lApdEAbpWEg7KhWK2Jsq1sMppZeEUadY57ceWjh/hMkXlbPwZgMzJl0acnlhR1gnxEoysCy6rZEAI7FJAYAQ81FmkTjtJ3sjgnOwOGhInijG1KdGcUEaJGgwxno8bEc8Zmmu7NPe3RO0Z8cUzY4DbHUrw9SkPZG2YQAgg3yLuwMwKFPpP1QTMz4D8GopfZiMGTErlr3TtinYa6kYRrpRFVWgwbxTp66eiC66uJ9ecs1qWrHK5qQyUrTy8KLAKzvm+1QoyL8h7w8eYGSbiG8rLIvNjC2aTfY+U2CQe6zydaiKYvg6knHHzdydAp+32amItj87R9/55n6yoz5hu5nU0iBMgfO4L62ehmRdbDxrA0DLv5Hl+Z7XOFKrzT44NT51Z6k0tK3Zfbi+Zs1IkInzz945INuzU4tABsZOLV7Z0ouIwJMPTvWPlmsvm52o/i+Tk7PvDEN72EadVoSUCawLXLIgkFF++2xVEFfbyQ1ZNFT4XVtT4oYuVYg8mWEdUYkCv0Bjx+Zo57ZDXMkG7Zjrwt1fwACYCqSUwEJwaiklWDcnAT0Jq1RWqg+iUCF6YtfMjFRWqqd45Uell+HtADo4NrM6rBmCVUEEEXZE69atpoGhXnLzmHyaKj27cHDTbJiAMQ0yxHBL9+5MmLTOx6q2wVo9Ix7K9T8CM9Zbo5dcV6C3/NhLyEb6DH3MMX+qFkimn1kCvEwmTIOxZPJdvIBHW0EhVgJc9ISvxIPq2NOgiYXrSUCSReeFVGmPGF4jvab3UfROrFVTwwLMmo47Hzv+i4jGRyPavWucDh+YorlZaNrg2YUxrABo3CJKgJCkqrVZrjHmlGO+1hQqiJ3scbxoOp3OKVfozUKAFTFElkrIkFatGaKXXL2SVq0j9ljDLnHT+lC6Doipq5wf/o8HMUM+VTWrrzuAM3koAXiNq2g5ha+E+Aaby/GPCmSFOZoY9enpH8zR0z8YI5i/SsWn9L/kbXL63mUfQWQhwSBiJ0SDBkazHll2MwjCarnlzTxba8w+Xq9XngqCYOuMX9l3zz2/ylf6Im5F2SJZBM6ZCGRg7Jw5VWf/ju7eHRUO7jy0dmqi9cZKObi91aCb6vXWCsdybUzqqAzT/lvsoq0tATrIqRMvIky6uO8CjCnDSJ5LVP/KqERzMwEd2DNGRw6BHeuinFvkdA4DMeUUjrQHbvbaTyzxFdOXgAImKsw6NcmbUrd9c94KfQ3apDqSU5iG4F4DIf0ZA0ELDEKD+vp76OKL11C+CEYL1INOUy4OjCWYwwSXku5icbM6pLRtRZtQPy5gMN7nOReasSqDsTe+/SoqFMHEqCJT1QIJi6ETAsczbomkwVg7cBDx+eJf+vvtt6b29S5+jfOXVBWtqkm6MGkAOKJrwpa5UhJskaqYdLj/pUVjxzzauW2cjh6pUKOGBcDqckJa/SyEERa61SbAev5+6s+SdWogBaPYlgeJVES5nNiPIPWZzzu0bEWB1l5q0cWXDlBvn7Qd02BMfteg0fDyMoCk6BX1/kpFqhbmy3HKgxH/qzAR4sdgLIBerE6PPTxF+3ZV2csMRsywwYBzv0LMwtbxeIIOjZPPUQCb3LA5abnekWp1em8QtR4nqj43V546fGBy5+Thw0cq27bdI/2XslcWgfMsAhkYO89O6It1ONCHVSZ2vL4813xztUy3tmrOy6MwV+SbtOGvpFMVMVuw4A6riSiu3MPjNCYfKeFnvyN4JIUF8poOTY7VaOuWfRQGmBxRZo/qM7SW0axR0kuR00AqzRcLjjruhxLuMyJLTF95IuFKSS3OVz5kairXFxXAYLMFU0ybf5CeRNplzZoVNLx8QMTqAGLcXeDED/omM8ZgjCdMc6cBPsUaRAPBdh8yvXS8rg7NxsluMTN25bVFevOPvYQKJbCYOn0kYm2uqgsBXnQnA57i1TEYov0YoJxdtxkBX5Ku1OnmGDwzw6YqCZn5lFijtdHkuE/bnjtORw7NULMO6wmkUR3F3cpZSVNyJpg62WedBmD79yXOeBfjyfekDRCAGdL3AFlIP9puiwaXR7RufT+tu2SQhoZK5EL+xdXKYGmRhpTUOzNfKnXKOkgF5nksoTpTbU+0XrwS5RWGB6OExWRxP4xmWw7t3g4fsxGaHAWr3cVO/VzZqYppxDk/IC9A94AwtN2gFgatgy2vsaXVamzL5cMD4+Nj+8cbx3dNT1enNm3akJQav1g3uGy7WQSe5wicXXfJ5/lgs9Wf+QhEUWQdOULFH3xvx81zc7WPNmv05maD1gStXM6xi7HoWOtnRM+lBdInGn6Y1LXBqO5ppyYATAKc9sEEkScK8lSbi2jP7iM0MV5V6coci/k5zWlJRZvYM+h0VgftWCo8Kh2q048AG6pFkoialRanTUeWpA/FnNLzmtJZANV9Vot6eou0bt1KFlqDMQAQ07YRJzs78wBZqgJBFSdoTKCYr5MBMllnAuDE9LVOV1zbTW95x2UMxtiOAUUVbMwKMJbnn1RlHJ/KNtF+R8bzZEf5AnyuNWXq0OPUsmbCVJpRgIrF1ZvjYw3as6vMLbha3GhbPLfYC49T7qpSUOn51BvKTFibCpssmPHevApDFYPYjLjteyqlB0AM5lWbz2pjWrZQcVvsvwYd2fpLB2jZyiLl4aNsoUACYExSpwwm4e3GLYZU2pLlADIuRUSP68/hFGTCjGmWWu+bzT5mXsOh554eo43f3EvNWi+5djf5QUPp39wosuzAtqgRRt5cw5+thkF1xskFu4Ko9oO5uckfTIzv2r/twMjss8/eVTvpE8oLMFSyTWQReKEikIGxFyrS5+F2oiiyN39runeyXLnp+OTkz8/Nem9uNZ0VFhXIsVDtKO1RWATNT9QCxDDJSRpRW+63B0elURiMYaLTYEzZXvATOavNpUItzFHouVSeadLW5/ZTtYIegNCUoRpPzChR4SY0h2Y+lACewYuIoZKLQaUcdepR/atbIklGR3Q0AjL178K0pCsZVUrHarFL/MrVg7RsWR9XrKGcgVNhXBq4uFc7IOPdZ0Cl9E2G07581i7gT1/yCRjTLJdPxe4mXXp1N73ttkvEA80RXRsMYaFV4r6AFqoEjfMXr1Ydi2Y0DXC4uCN8YZaSkKuiBQ2GdKwsgOiA7MimVjOg0WM12rV9hoEYOkPYUYG9trgXKgvdX5h9NrcivmVIIQt7i2pU0Ug65DoO1Zt1st2AiqWAVqwq0aVXDNHai4tUKIl2DBpKgZq4LrQ2T4T+nE7kCklcLwLGmNVSzJiwr0qUH+NGqXKuV2x65snDtPFbW4mCoci1u8gPa5HthK0gtGY8Lxy37GgkiJp7K+XjR8cnDxycrc4+cWBkz4EsBfnCj6Nsi2dPBDIwdvaci3NqT+6+O3LWD80NTJdnXzE6OvPfa+XghsB3e6IItWZS6aYrEgHKkjYyUvIvXk2KUVjwyE0wpicArVfRQi6ZUPBUHvgO7dszQocOHGf2gs0mwxw5TpGbMrvcb8nUVKkJ2XCx12k+LcZOeuThHd0jLwFjUmooYEx+9N/cokVVknmUyxMNDnbRytX9lC9a5HlVcnNSNieuAad+KaaBmTZ97exDpgsfzFC3a8p4L+yQ3HyTlq1x6L0fvJK6e8GMRRShYTsc4Nmry2VHdQAz3u9411WalFPIepZWYPcs1FsHaM7NrX2gX4QzvrQTwiv0iOrVkPbtmWKN2PSkR47Vw9WUAPe5nIwl0V/p87/wJdwJRJ/uBY9rB+MZQDCXRyUn+kRKylL76jl2gRtmR3ad3Hyd+gZtuuIly+ja65eTm0M3AugU5QFEfNiQ6lRVlUoDyZ587NeGca9kAfHJlnOtsuLyEBJZKGgInn7qkPfwd7f4kd/nU+QEQTTXjKh+tFKb/u6hI/u/OzF67ODRmfGju3bdN9XWqPJ0Q5J9L4vAOR+BU58BzvlDzg5gqRGINkT2zvfQ+sMHx969f+/4x+amg/WuW8zZVs6SVkai/8VEJf5OiW+TpIQS9ujE+6LTlHqY6h6JUhEn2jGsDeaVYrAZeHnavfMwjY6UqVbB5wUq5HvIa8FbStaTiPd1pZ7eCy1s1sycgDVtcaHBWLLPJvgywJhaIMSMTgEDsYGhLlq+oo+6eiASh44sJD+Efgdsoa4mPb0zk4AqBYbatGCaOdMHb1708wGZ6NhyJY/e/LZr6errc9TVi7kaR+9TEKJqD6Jw7Relcn1xD0GEDEalZzsYCylU/mPC1ootibjMS2uj5545TIcOzFCtYrOjPlobAbhxPaEFDzCcP4xx5VkGwKItHIwhG2sc530mRR0MdE70WduwwDkT/zFJwccNtRVQgu0FelOK4W2dyK5TrtCkQpdHa9cN0HXXX0T9Q3DZF8sSaRMlYF576XHFJto1oQ+kMnxNqp4ZrqbAGDPdlhMdHy0fevzRnU9956HNT9XK1v65ytyhZSuH9160vLc6cazhH2zs88bHN4WbNm1SF/HpjfnsW1kEzrcIZGDsfDujL8DxbP1+NLR998GfmJ1q/kq9Zl0deLmcGFMi/YHKQpkotKBZJrpEl8Q3eTWhpHfXBEH4pB3gmCL35F4ureuQiiyy/1itCg+oURofmyOv5VDguZTPlShUqRytI5sfKlVdltLGyz4llZJKSybIxlhFe8pVzEVR1t/bV6Sh4R7q6y+S5cDNvM7tkOCNxYUG0OycBjPWvv+676asKt0E3ASg+nuaLWsHZMxBRgE1WhP0nvdeT1df30ddsIty0YYG2jfRHMVWDimtmDBnkvo6W28v6NsIZlZ1SIB5Ke8t2i8RHT1Up13bx2hsBI2+kdODizza+oCBQvoOlhLCfHJiWqdkudm8qQ8zdGTxZ0ZY2pdPScOMdZknmgsdMWa42zmPadMLDdWJYGq9AOBI/Ocg2kdhhuN6ZLsNWrWml665bhUtW1GifIHIyUmbJm7WbkgK9PmTVLw49sevth6TbFUTWf7e3Ue+/sBXH75z59apR2fGy8250Wbzvs30/1tRZM26X4Bbc7aJczgCZ+vd8hwO6fm762httOXJ2fXbt469Y2bSv92ru6+iqKuIfnW4iUs1X1IZqIX67S1lGCqYhlxxyNrBWIrDMewDBGzIS9TYSJE4To48FG5RgWanW3T40ASNjcyS39LaGDOl2D70TSrDPIfGdvT2lKw5lfqLvy5WAGA6MNkPDPTQ4FAfC/fdHD5pUBg1uUG6HIOe5JZ+KSbgSqcG00UK81NliY9WDMjYWd2hSq1Fhw7vpcuv7KMbbl5DN7x0Ba2/tIuKXTBTxff06ehwznTa1sTOZ9llgXY/rLeSwcj/1msRHTnUoN07xmly3COvmScr6mJDYkmtE6eWdZseZn213SlMlD4AACAASURBVL8JwtoF+R0/U8hrMZ+1gVo5V5oRS6xJdP9UfM7WrOJ0q5qHC5AOozoVSiENLy/Q+kv7adWaLuruJcoXhCHTceGHJfYo05eZOuExYEyfXHiSuQ75zzy786t//+l/+8z/+4XPbyTaltlQnGXjPtudszcCS58Bzt5jy/bsDEfge/ePXXbw6OR7a5XgPc2GdWPoF7og5GbRL6cLtR5Ll8ibwythxpJUiLBL6bZEafZLqrmEDZBWPNI4XHt+8TZlauJlQFxYFrRiBZqeqtHosWmanW7Q7GyNLS/AoOlvxNhKaX70JJeCYoY6OwEzSFMpMMWib9XgnAsEBITB32xgsJf6+rqpq6tIuRw8udhNnI1fuS0N99WRjgJngkUywaH8Ln5R8VnQjJ96o73SUo4P7JBDlUqL9u7dR35Q56KDy68YprUXdVFXt03dvUUqFvPM7LGPmgoYnwcN0jj1pfaBwYlJN6b3Sc6nFHpIykzrARUniSKQKJSWQCrVvNDQ5oIR7u2ooXqyruQ7yuOKBxY+x3YjqtcCGh1p0cTxOoUemluj2XeBz49mVd0czhdaWsl6xZJYPYDodKOpq1J2F+xbp9Lq5n5wejJUaUrzeyZr1s4wMsZSPZk0IGTHfWGg+dwza4e4CebHuZU0ZMDN4NH9YnCoQIPDBSqWIu5pqQtUYmNldU74AQvHhusn9ozTo0oYUjDilhWEe/ce3rH5yV3fnpooPzRTG986RyNHjhy5JzNpPcP34mx1518EMjB2/p3TM35E7CE2vmvl3Jx9++xE/b96nnMdhRAOaU0X7vhabG9qiNoZpvTTtJ50FxQ3c3m9VHVxWkalv9D4WExZVcNvhlfC8iDLEvqYMF3yPZtqFY8mJyo0MT5L9apPvqdSprHoXiZms9pTWIcThBEGm5yKVdVmqrk5mAeYbnZ1F6i7u0QDg33sB8XpQ250jH8ljRvbWWigcgZSetofy9zzebFVvSnbU5PtzFijHtD2rXuo0fBZE4WG07AHyRdc6usvMRjzvAYFSLUyuyTnQgpk8Q7ehyhemkcn+5GAb3PfdKsdCNET1lTGEt4DUMM+SOeGhV9YjhttqxMobaw0MNMITTvLJwJ1YYVC1h2i7yl3eEClYeyRJ6AtMTnVANrULxqAK2ZKDV2Y7jgRPwXI8aWAWup7ulK30/GaYCj5XA5bF7lg32IKU1UfG7d8lWpMxqccnzTpxr+6qhL/AowV1TVorFOBTctuMeMbRq1WGDbGPb+2vd4sPxG50084rfL3v7dndIrongQln/G7VLbCLALndgQyMHZun7/nfe83btzoNqdWLp8u2++eOt78b6GXvyICEGMQoQX1mgGB95SeLBMD0mQqnA/GTlhlpvyO8GQO0inidkoQUKMcH42TFdsCYIQnc9uiwA+p2fTJa4Vc+YYUauDb7BU1cbxM9WqT6o0W+T5a4Wi2TYE4bsuiWRypCE0YBS3kV21keIaXFi9gGSCGLna51NvbRf0DPdTb202e34yrN2U9OibCQiQGoWfqMkw81BYEZEyWyXF2duoXUN1sRPTM0zso8NDipihtrMhVbu8++QF6SHJpoQLGArjE80ozgIYfnGJU5oND2VNwZcyKKed7SQGqwg9uoaP6Yp4EtM7nYudfIjqdB2ZSx4DxuDZ5RbN5BcIS9rBDOlZjO2WZwtfEvD6nAk5lfUlLLYVhUhoz1Vo+GRfxuuLcoLDCqcrUTt0N8JDA3SnVHgrjKVYw7b+r6HNhr1yfcMsXRlpc9mO9IXrIctsnXsoAeqh8wHeQlfS46pasRuiHc/VWOLqzFU78j3pt8nub990x+7zfsLINZBE4RyNwpmaBc/Tws90+WQTuv//gYH289sbjxxt/UK/Yl7t2Vx7+RlJNpb2GgJSUAWss3D45GDvxtjFxAGAh7+grMAbvMvyINxIYBU5tBR75XotTML7vs0cUtC+SRAJoE/AWejmaK1dpemqWyuUKNZtIGao2OFy6rw1pkz6VLLuJ291o/Q2anNvkw1mcWtTVlaeBoR4aHOylrp48gxH0oxSPpnT1ZnLMJ6LeTnZWTvZ5AhzawY8Gl3oNCUhUoAiVhSHAWEjP/HAHUdhLNnUzywgQI50EGhSEDWlyzegAv8g5EYAjrAqnxDh9ffI0rJm6bmftTna05ufpFLg+pvm3OXhpceqbctIDk9PFsjy0j8kxLHSejBjrHeA0ZcLECeASZowbhMfNsiVuwojpasrO35NKS/1Zp9t1JxYX4Ejtd+I9YQw9rEeO2UyPm2As7nShLCt4OfiM6bQs944VV385FqnI1OMd/VfxkOLTRNTwD33WC6p/+b3nNjx7KucyWzaLwIUUgQyMXUhn+xSP9Wtf2104smfu1fVq609c6rslCgpOGHCTRQXGjJ6KDGZwg1c2DfMmgXZm4WQ7I0avYF8AbmTiFDCGbSAT5Xsh+y0BiHmtJle6IUXFrAp63nHbFc16wSEcRqXwyIqo3mhSuVyl8swc1WpwJXfIdZGeEksOLipT2jSZYOC0juo0YTgw2fUP9NLgYDcVSy43/+b9tGHGKWnJdLqtc1opKUQ4WTxO5fOFY22CsRj0qIk71sxFwiZu27qXGlW0nCpREEjcpEhDfNOYHeMgwfg0x8BGF21Io/ckXXgqex9jm7Zc8QlZVGMDJ18OXbPB6skDBPadj4Ed6XEOJQUtaTr8CJuUrFeboQrgQfGIAJulvToXtSxmneZtXF2bsbZuobGQ3t/2baeKU0JlvKzBo0rLM2Otdk/GlTj1ozNABM8zbmA+Q5E79v0wmPm/pp7ZsXEz3QG/l+yVRSCLQFsEMjCWDYmOEdi6Ncr/8JGtN83N+h9u1qMPO1ZXH9KEqRY4fCvGU79+vlaCdGiu0qp8wwZBTw7Jt5IdMACLTvnEOh1p3QINEkT6nheSDyDmi9YH6El0LqrSLxZO83TJrZEAFmSiEKDFvfx8YoYMgKxRb5LvQ5+kek1iWVRqouG47ZCjegDmci51d3exfipfsBmI2WA/YA+ASTwKGBRqCw/trZYW6Z95Zkw8rxa6pDVrkXw+XzcmseJ0WWTT0aOTND5apWYdeiEwfgAsYpUggEWW5xRmBDCm0nuspUPaSrm48wlezPEmjdzNlF7S7mcxF6sJgrV0rG3b2DerqY4TqbcCu8tH3KMRMdRgy2zvhPQ4XuKvxayfahXEIOQkYOz0gdb8Y06fY60L08vpByX1d0dNYpIuT3z0jLQjs3F4+JFrVIoUVC9WdW4FbCd9SHHNOHaebBtMI2xbpHVZZM2SVTi+reVN/MH+uce/umfP58uLOYvZMlkELrQIZGDsQjvjizhetDn6+pcO3zI2Ovf+yqz37igsXRbAfN3WaQoFpHRaR4EybceN1impisV4MtZATE+O7WyCAdDU5CYNjYm1YMKEBfyDvzWDxakwJSDXE1U6bQLAhMbOPNUqwKENW5F2E5ZNGi+raj5mSQRECNOmTTBhoWGzdoqJAPiqsZEAGDkwRxJgMeWUbSVgTAdfH3/MKyzirCx1kaRnjzmZd/4dBlYWtZoRHT0ySTNTTfI9TM0AXLrBtD4+ABGAMV1ph2NG+hqs6ckboMtRqfRvXIqp35NP0+DDjJkGEMm/MbunNE1pEKTHH0BCU1k/CKOn06wx68tAQwvaBXTqfVVn2Dgh6qTHDxDGbZV3TWvFMPraWKyULsw8x6b+LOmqoFBRsuBCvTDjoWZ69elt66IDDSjFZy3RlQF46jZkIIEFvMljF34Xr7XYzJbtUGCYK5IAtsQIUbEZkJUrU2gf29IMJn9/5Mj3v75t/J7KUkdy9v0sAudjBDIwdj6e1SUe086no7Wbn3r6I+Vp/0NeI3+FFXW5mIwdBylCLdjWwEmgV1xpxukdbR+hUnoxGJNJNmFJEm2WmnYN5k2vH2kPIq/lU6vl8U+g2Ks4daTAWCJKV5NGXEYnLQE0y8WfclpV2hHJxCOtK+P9MCdNbWOhjkMYIZmgWCfDup949kutA5OvktUbx23Ey6x2W+J5O/HXE3ZIqi4NhkwQj/F1AWP5fInGj8/S1ESFKnNN8loQ0uvJXbFBrBFUbvw6LjEYU6zNCVijNDhJdsGsgtSnQpZdCIwlYU+WY698BaREdyXfTjoVCNOLbwg4F/ytxqjSQ6VZPSyvtVbmOGsHhnqsq2WU8D5O45r7laj51UHMB5nmuU0c95MxtzBg1aydPm/4jhb4m1WXepvaPkYvj+tbQLUwh7hsjL6USm+nDZq5rhkXrOWzyaxTmKWat/eJIJz9vfCZbz+0iTaJ2Cx7ZRHIIpCKQAbGsgGRisDoaNT9zGMH3nn40NjP1arh6ynszkk1HdJUqGbUiydMgUxheG6Wf1lCE/sRmRVdbSApBjwaeCV9HYVRsgk6eFRGQhvmeS2xLUhVcvHGFClnAAzlVM5TD0T+ofh/iTBbAy+ZhLk3Ib8nE1Lard4AXbo1UqyHE181TkfydhIzW/ZE08fHoE9PzhoMGMdxhnzGFjeUEzDcSdwv65A+g/l8keo1n6rVJpVnqlSZq1OzGfL5cJwCV6pKek6DalWBx5M15lxsCw2mwZxJjDqRRwgiPtVVgloqFlc6qjd0tWYCQYRpwvc0qNNMmLxnPgzER8ZjM4pbGIk2TFKT6txoE33GqAo4awaKQTxYQGGOBNhqUDN/e7JSgxlLsX8mYFObj4ewvlZMAKqgpAKLKSCbwtIa/mstmxbrG+dJpxtjBlBfp1ofps4rui0wGMPgFmYcon3x2ZPm4GJrIlrR2BIDvUydBtm5yWi6svXehjf9Jw9v+bPNixuj2VJZBC68CGRg7MI75yc84scfrr58x3M7f7Va8d7qNa1lUZAnx4YLOUTzuOkihWGAJ810QTOlSvzjlEfMmGGTSdpDdkCDAv1ELkMRlYtgD6DtwmRfr3nUaoowHyX3DBXinnyi/8ILTujcCUZVdYl+SrNeeqKHOFsmKuAucZcQoCRif8WK8K4YYJMnUGN/VXUbTDZFz8QbVloz7Ic0RpfOAzpWZh/MxDBWzDuTZZ7/4Wgyk+0pQN0zFGBMCCKHU9MONRotqszVqFEHOKuTbRcIPRCx/zEQ0nYIMThBrHVRBwoogMlk3XGHaQV8bBRacGYuYe1wTjHxAxgyuGq7WwnUE042wTAJL+bAdy5VLyjnihkeCPY52ApIYfyy9YikvMW5RWvGVB9UiNTZoFW+n2xJM0Xm3pzo1moCLH3G2x8C2kdC+rzF0FJ5v7Zr8hI7CjNNaYLmDn1e+QJM0vfyYAI9pGZy9TWs24Pxlcc/7P2nLhsUeaCxfEjVKLRGquNTz/329MS+Lz2y885jz//4zraQReDcjEAGxs7N83bG9zqKImvzZnIPbR/9w7HR4x9stYKL2D4Cvl6W6Go4+xD3nDRYLG0eqdM7itUSM0kAKIAmsT4wWRTpJCOshAYvAF7oMem3HJqbq1Po6xSgnhD0BKCeymP2Q1ttoFhLT6IKCOjtxqLjNAA8tWB2mhSTCTUt0jff1wBUv9fOGJ7aXpzppRdiyRINlk7lYQwI6ycsZftLYq9tEpjNYiCuAJ40BYjTjQJLUGCh+E6FuOR7Yp3A1Yr6b7W5dt4o+VtAzUKJPmHSxPKEWwYxs6XGC4xf4RuXAnhKr4X0PEA7QCMPAS1r1zuU9KSML4MFTlKSCjXbgiXWGnoM6XRke1oyXaXbubVYrFNsb81k7pPB8KbTv2mGuvMkoVlwqTa1bVyzwi6iijKAASw1vYZ/eEszmP1f//auD2wzFP9nevhm68sicM5HIANj5/wpPDMH8PDDUW/ea71r+9aR3yuXq5eFYcTNv8VjC0++8lSdAmMxH6GBhQAV4UqkbQw3KeZ0BiwSpGJN0k0BO3Y7rgiCJc1ns9lotdKi0M9LayP2/sKWtehY+TKxiaU2mVUTKovG0ZxSt6fRYCwvzBw+jyvAzkzczpe1LFSFGVdc8smXo42LJAxHenmvnXWTL6WKBIR6WjBs8bKxOa2x6EkYRIZvi7yjRZoJTcR+Kp1ogv6Fz650gJDNJdWG84+rcwvWtG1r0jZKa9ESgBV3atC7Ypq+xkUm6f2M17fYYPDX9b7PDyCD4XkvBcb4YQv3B5WuBD2NZvIEMFavHBrZ/Nd+rfU3//LgL2as2Plys8iO43mJwCJvXc/LtrOVniUROHw4Kh3eNXnD/r0Tn5idDF/j+UEPJ/7AgKCdDfgDZGJspCjbRfcaKOkbutZdSZpOfJuEieAUiBJ8w6XbD8tUKEXk+9VarV4/5rfyXhR0XVyvRt3wEwMAxH8yQWvRseI8eF1IoWlHcBENMxiLQYKu9FNtbWId01kS+HNkNxILDA0/lE0GMnbGHcRkvPShdQJ5nYGfgIHUZ4ytkg2kRP0dYndyf7HkS7BeUQqs1JpOxYKCM6oGGEvwkmHgqt6cz2bJB+ntmYxU+rPk2A0X/zgFbr535gfVwthZa8eIAtaNKdNkFPFYtcCPZsae2frN36zMTH/14S2fmT7ze5atMYvA+ROBDIydP+fytI9k4wMjl9RqzZ8+tHfqY14z108idVdaJgFgQRCR44gx5vxXmhnTOimdXoGGip+e8SSvNGGW3SRyylFkV2v1RnljtVx7qF7J91pWzwfyTv81SHugTyAzY7xBBbbiBJQGWloob7BjZhsY03YhA2OnPUbme1uhC0GyuuTzzhYa5oY7A7RO65q/uyftZ7rII2TC96QvAwhKbnHeN7BER5P7NkqsHYwJEJN1Jovq7UmetSMwhDYx/gJv/aRHsdQFUhq/OAyy3diBn8GtOhb2cavOzlYOPLxl26bfGSm7O/fs+RR6g2WvLAJZBBaIwPN/JWehP6sjsHt31LfjhwffPDVR/v3ZKf86i4oWKqPY+JQ1Yg77BwUBdF2qtH3enNSWpmSKRNrn4KVTm2K2Cvd6sGWN0HJnxhqt2W/V6jNfHhs79mSrMryiqzjw0d7elT9nU4/FOjPuRWmCMa0HE7dvcVEHRaNnifaefGoZTmEt1vfqrD5lL8rOdQJjqnWkOsdqt9qQSafUYXzT0fowHiTJYS2YbkwBnCQleTo3sTC1n/PXkH7oUA8mqr2V7GlyEXDRgaFS65SaTGM5labkBxuxgmnLlqrU/vxTzYCHRWv61QGQMXl8OlHpPLSkqCIB2fpBLTF2xjUN/aev7GOCMKDyriMjm/9o/8SzX37kkTurmT7gRblss42eQxE4c1fsOXTQ2a6q6SSK7I33H73h+Hj9oxNjcx8Pg7xlo90QM2HStNl2XHJsl53u44rDeQGcz4xpP6WUHoYnQDw118LIqpZ9mvrK9PTY3x4an9hy112/Xr39Lb/Zv3zNDW/t7V52px0u67Gp24IzujyZAxkqzVfc4y9Je5rVj/N8obTPVewblY2AU4nAfCZLpSnjCT/pQ7qYtGSq1Y7GcG3gYWEs0UHTdErAQzV6T42FRKsl9gyqylZgpt5DA08o8GWYuWo3/jTTZUQ5biJueJ1xlSieUNQ2OO1pFJfobKeB7uY9B3XQ0elK4lM5xwsvy85hKfAp9cg6ZlLuAO+xEJ0Z+KNW3fOnNj2x+d4Pb9p8x2RHSvHM7Fy2liwC500EMjB23pzKUz+QvU9O9W/eMvaeuXLwK5VZuonb3YSi+9DMmOM45Dg5bhPEU1PHiU+DMfPpWbRlsdCZ/VUBqOqBH5ang2hm89jE7j+MZppP/eldv44nZ9qwYYM9eWjdDTmn645i7uKXUTDg2vA3w40/BmOm4aRmx8zyfd5qWzD0MF9YOH7q0Tu/v7Gw/ioR6SfLpJvCL+xfJjHrBMZ0NFPrnBdiOY+nog3rfJYiClUFsFZ9mRYkSWsjk3WS45aHizZPMqn7VMBtAf0WPxCI0Ybov9TyAHQ6ZwqrFL3DPFT1NdSJCcO6tH6z01GeibEux6rVdersGd01lM+chepJjyLLI8cNoyCqHJmtHvvXT//z+3/9/L5KsqPLInDmIpCBsTMXy3NuTY89PPrqvdumfmHiuP8BO+rKY6KBNky7kfN0APG95cQNuDsfZJoZ02X1tg1wh1t5QLaD3o2NyAtmpir1o5smZw/+/rGJ9Vvvued9KX+ED37wD1eWqPCh1cO3/F7kDfXZYcli8T9bEECgD3ZMTf7MCiggxoUB5nA+E5PROXdKT3uH5zeKPtGtoZ0ZSzarLS3MHUlVU56AxepUkTkfjy3k2X8qh26k3VLMkj7m9l6TCdiUnpTJ2JL+Ezp9r0EZQ0beoTiuMTOmPe8MKwx1+Ui603h17FygAeKJwFi6kfmpRKZtB1JgLDFy1seXxCm0PAqtBpFd85vezMb9h5744y9/c8NDp7/t7JtZBC6sCGRg7MI63/HRRlHk/tPfPvGLrVr+Y41q6XKkKF3XZqd7s8G1eHBKixOwZKkJJl5bOxiTp34I/mGOGYRNduP2o9njzdbkgxMz+/6x4hW/e8cdPwdklXrdeuvHeoa6B15x6ZpX/HnBXXu1E/YWKSzI5MZATLud668pQKbBWColqdMrepI7EZNwgQ4EddinA8Y6NiZn89STpxIXZs8S5q39jCydEUshHeMPc3/VGOmY2pbxxKlFxYRx8/o2Q+N5wnu2oEgDLfPvWFvZLsdPgbEO2jC5GjtnAVMtvE53bKeZMTlOM1bK4R/n3EVFZY2a/vhIpTl297NbHvqL7//wHw6e7paz72URuNAikIGxC+2Mq+O9/+4d7xo5Vv1Yo+r+aBT0FKPAZaNOpCdTk57Ss4gmWD/5t7NOZnpSp3IEkLlOgW/SfjQ53mhOfak8e/RzUWPmmU/e+ZtznUJ/++23O7Oz64eXl9Z8fP1Ft3zUCQfXhF6JbCvHNZ4tr06ui0lBWhzxMzoryU3ncF3iZniTxdWhGSBb+pA3z3f72nS6Tt5Pt5Za4D2+C52AbTPuUolB/+neujqBl05ARxi4kDs6oAG8pBnDUHVxUG2NwCMHC5ZmSsoSFcHtpG3Kacy4nJKUYNrmIk6jGj5juB7jJlIwpTWLCszqitM+4bgXSOcDz/cIdjM2OnBwuOTYuJbARqW1BauasNI49shUZf/fPfb0A/fu2fNAVkF52rHPvnihReB072gXWpzOq+N98smp/p2bD//G7Gz0wVY9d6kVdSmn/bT2J7G3MEmETpNZ++Qsy+CmHbBtfyWoNka/Vq4c+fuRXbu+fdc3/5Q1Ygu9br11g9tFtZuvufJVny66F91s+f05eIo5jk2+78nEqFq0pCdn3YvPBGNtTY1jb6bz6pS+wAdzIjA2f1cWw5Slq/VOTxe2eOZsIU1het81I2yCMXQdkP6mqvE498PqDPBTdhZtljCdbCvMlvIJ+GpjopSJLtKlMvb1sajrkgGa2Mgs3fZC7gfYBuQLNoGhVoJ9rgKV/yQ1HRK5lVa1PvrZ/Qcf/auvfPuP4LifvbIIZBFYZAQyMLbIQJ0vi6Ht0Xe+fvDVO56b/N1mo/AGCoq96DvJPQbjOUXf4DsNj05grG1yU+7pEPT6fi1oBtPPzlVGPjM2tuerd/7LhsU4cVuvec3txRsve+OfDPVe9ZNutGxN6BfYdBZP5qj0xL7a3EMnZPZCJmKzRZOaIGKzWOBDaWa89EnqfBkNp3scp67HS2cuZVwl77WPqcU76esjOBX3/QWPun24g21SQnv0ycSLx5puiM1sFLCYMMZpX32dPdTasQ5bjVkuWQbqs4RB03YXaaDH3S24wEa0a5qlkuKChCmO4ubzS7nFyzWEtCzsbYiNmCXlig4aaBYeWgCnaCwFO4vZ/a1g5s+//fg9//Tss3ed8IHrdEde9r0sAudrBJZypZ6vMTlvjwtAjIhyd3/2md8cPRp9JGx1XepYEMijFVFnrU8SjBOxIcln8kCOyTQkP6oEIZXHpmYPf6Zam/jXodXTezds2LBoWuX22377XZesevWv5HMrXkthTwGgMecWyfNkX5EaQXEAp440GIt3WE/wWsyMuUtrXrJh/2IP8pOJ9RfPciVHcjrfSb7dzgpr8b0AfHHbFxYs9s1TYE33t9QmrsYexbYV8z9LYKRpy5KuXMSYPQHrxg3usR4AMbQXEy0btJ3hGWLGuKVZFJDr5ikM1EObhV6UcN/3KaQWV1FajjdVa0x8qdIc//s77vrw4y/2+Mq2n0XgXItANiuda2dsCfsbRZGz91kafvCbj97bqve8PPJ7SrYF6wjRXy3GzmD+5tOshswBuFF7USuYqXjR2JcnZ0b+cmrL49s/u+mzjVPZ/be94afWXXHxj/7vvV1r35d3htZGQZ5ct4v8lujDMCHoJ/dEyGwOaZ26UfiPJ7ZMM3Yq5+D5XTY9dk4XTJ3e9/Q4MIpP5hnW6kriiJpNj0IfjBCaU9jMFAFg6ZZIpg3/idKTneKZaPvNeKhx3N7xQgFAgCQwcsxmMxALmCnO53NULObJC1qq0GBpZxDHAjAGexv0ioXRsu3g+MGXoYKySRHVIzvXeniuMvXJZx7/+qZN2z5dWdpWs29nEbjwIpCBsQvonG/cuL+Yq5dufvwHe+92w4F1VtQjLYpgPbHokbBwtRs/ozMQC2D82AxodtfY5LO37z92fP8992xA08hTemFN/+W2P37viuVXfKy3a/UbrKjLtq0SBZ5oVzhdYgNEytM7647mpWfM/c2A2CmdgDO0sK7I7dRO6GTgHp9rsNXeiuv0QFj7FvX4MJgxxUaJ155FjYZHMzMVqlWb7MMXhhany7E/yBay20VHkJ+kxAXUnDi9K2lGXQChwVj7mJUHEIAvGfOSnoSuq1gs0uBgPw0O95JbQKEB0NOpp5TTEZL9RmU0vAbZ9sZ2WAsaRS1ycn4U2bOtamPsLxqNuTv/7gs/tfsMDZtsNVkELqgILHoKvqCicp4e7J1//dTyXKH42xMjrZ+yw64Bxypy9STUHrmcE1cnnvjwTwbG4MbdCkOrdrAZjP9Dc2L/um/8hAAAIABJREFUX2349MehHzmtWeH2N/3u2tUXX/2rpfzgxwrusiJF3WRFJQqhc+P0ZESWg4kBE4/yXooZsHkioPP0zJ7th6XPw2KGwInGV2e939JA2UJgTBeDOFStNGlsbJLKs3WKIpcBmGNJpwoAMjSz55fyEks7+OtzI7qydKcIprVUb8pO2fsFHh7ASkW+MmNVv1sRdXWVaPnyIVqxapACq0pk4fln0aqAzoOIdXFia8MifhspUJv8wCfL8qlQigIvGj82Wz3+kYMT2x67774NtbN9NGb7l0XgbIxABsbOxrPyPOzT/v1Rccvjh284vH/qr71G4WaL8kWbkGqR0n3WmSiriGTznSbPE02oFutIAqs67vlzX59rHfujnfvtXe3GrqdyeLfc8rO5l155w3/uKg7+Um9pzasca9ChoJu4byVPbiERMwCaBUAvSgxraU6egoBZO6RTCf0ZXHah28xCY2mh9xe+XZmA7GQMFLNtDJ501a0ByPioJZ0dBfjXpUqlSaMjAGMNgucd2DHHKbCGTK4ZXbGrABezzXoDEkYL41H6eqm4iulrKkXZ3nG8XS+WGr9oTybVlEEobcKKpQItWzZEK1cNUeTUk/ZhSziTSZoSICwkh8EYmDGw0kHk5ltzM+W9n62HrT+7467bD3dum76EHci+mkXgAolABsYugBMN4f5DXxu5eGay+f5D+2Z/K/K7+lwnB7dKVRmlTSlNHY2eEDuxS2YqReuy5L3IblFI1UerzfE/P17Zc9+nPvVLS/Ya+tC7/uiKwYFV7+vuWvEzBWf5JaHfQxTmWL+Dp/aI8JSundEBwBQYS6Ustev6YtiZC2BQLOkQNcvTaSXmZ4u5vZyZ83GqYCz9wKH3wRzzNqcobcpRteLTyNFpKs82yYoKFAY22TYeBlD44gOUqCb07XpF1fVIeeEJRFMtjhir6eUNc+J4Fbqaso0NVFYT0glAKopDtCKigLViy5YP0MrVwxRZAGP6AWWpMVaNwAMYQovJbcjea17Np7lnD49u/e92Lf/YXd/8cFZBuaTrKvvyhRyBxdwtL+T4nBfHvnt3VNjy6J5XT083/sfsZHRrFJYs184pDYuYvIacglBth0g15OaJQyoQkyd9PXGIiF5YNRhftmRCspszAdX/5Xjt4Cc++ckPLsbG4qQxfsc7frFw6aobbunKDf98Kb/8A6HXk7Ooi9DUHMQEUjZot5SkZHSKSRgOae+EI9Cdl5Y6OZ10l09hgTO5L8/H5axjZx6SmXJr3/8TfdYpLGfq+GH5oMHP4taZjGkThOmHC3lQARirzxEdO1KhuVmkBtGnVVs9IIUnY4/BEacp9fGrBxZ+D8etK34d0ZlFMETOq2rgJhH6trJVheoNi2WkTCXVngzXGG/TxrUngA1ADMCrWLJp+Yp+WrF6iKKowSy1vDTzp/40Gbj/j73vALCrqtZee59y28xkJjOptBBABUXwgSCgSFNRn+35w/N/RVF/6xOf+NvLcyzYUIKJVGkKAmaQLk3KAAkBkgAJpBAS0qYmmXr7KXv//1r77HvPvZmZDMkkUzwXYyZzzz1l7X3u/s63vvWtMFlXARD1tqqKFHt5SmyVhuJSwoeeEJBvT+e6bt269YVLTmiF3mYYfaX067hBok2jCPxDRGB/fHv/QwRuMl3k5hdk/bLn1n9kx87M73wnMQ1F8FIYQQNuVS2FaRQu8Wkf+z8Wg6dqbGdkkyhe0CKjGAAlNMbPI1CTgF2PPD+HWrEC8NyzHmT/8O0fLbkVxvDL+ZOf/H1jo1X/vlSq6RKvWDvbMqZxKdD3SLN5eN5oY6EBlwJkKj2k2jiBQBdxcsqsGL4h+IzyShRqAB1OMZWtCobSAqnfja6LYthbaoRZtQfxN31ytK7rhD30Khz+m3aiTkLHqAQmQmm9UJ/F3aWAQ4GxPV3jSExb6JxGlB2G0n/DhrE80opRVQUnOhZqvPDfah6hDhGrjXODJnRsLUJ6QIDBsKpQVS6qfQQmsBIBmk0ATv1OASkU+5Mxq2apJGodcT4a9PAjqcE23m8IsjD1iA73SpeGDxr0b9Km6UjjPPfANHE/HHys8MSqYuaAHRcwe24tzJ7bgPdiANIU0Kwwh61Oh6otynM+VMGpHGOwalM9sJEJLDGBhbwns8+9tv2lnzpsZuu+SBEm03dpdK5RBPZXBCIwtr8iO4H2+8Q9XYe3dQ58ckdXtln6cWCAuhf80scFAaeAUMwYAi8EM9jwlxYP1F9Z5M8lkF2i91Q6kExiwSynSVgeBMtudr30H/oGNt3060WfaxvjELDv/tdtRzHTusSQ086xeH3C80yGCyAuWKibQYsO1UxcMx0BGAsaOSMYU+yZYlEC1BEsVJoBqkyzqUUs9F5ADChspJs1D8UO4UJdzSrpfZU/NxQ4HDJuoyB7ygagIWASBk64kJJXVnCN+r1wr55qpmSkQQxMT8uRDBbu0GdK7FPom4Z+DAZA/RpZnrLQvEKQT47y6jVS/8xyxaWyX60+pxLcCJm30palLCDZqQZTAuc4/vGIfc30WbB5QwF6uovU3ksEpsPKcFg54eMcScTqqLerL4vEFiOIchwUvzPghgeu69D9FIslweAm5PN5EOBBPI7z16HrQy0W3nfop6dbkyEok1jZSSBPgGmp8fM9TKVyLG6kB6h4yoN5R9TDEUc2gTRcAARNQSzUZVd6qVE7peo+oiUgpmJBsWSMKjUdx1GFAxwRoLvVldm//GbRt5u3bGl9XZY1Y/y9EO0uisCUiEAExqbEMI58Ebdeu+bsXE5+Y7DPP1cJkPGJXHklqZ57+MXu01O/YgXcsgYGjVKJGVNtUFTbmqACTKKQ2QDXK4BhOcKH9F9yxf4rReyZpa/H3HW0Q3DhvzfX1TTNPf2Iw4+7NJ+DeSDjFmexkgGsBoqqPYtaflWKUrFn2Aid3gvYHoVJtFcTgpTgPfooAhfVdkn/rfangBwCwLKVRgjB6H0wZEpQ11adAlOGuMqCQzFGQ/TVrgoJGtyOxpYD01wa1IQYqtJ1qZS0Mi0Nzjn0no4Znl/5vIcfHW5gRwTVd1GDKvWzBjUS0LleHbMEhyoAADFIpXMKzkADtdBnCO7Qg8PQ+9KgYqjj7PYew9R6Of4qv6mPXb5ebIGK2cftm/Pw9ONdsGZ1O7hFHzwXU/rqupDdwsrKfN4Dk9dSbImVkg51isB7LJFMQC4/ALEYSgMwTYn3j0taL4y1ZSHbhjSYqlgUPoOYnSp5/5H1DKYxycLFA9/3FAMnTDoenotheTBzjg0nnzYPTjt9BgDeykNNmSric7fRrYoD8YTYg1JIsCwGpol9Kp1COjvwwCub1/z8k588c8Vo799ouygCUQSGj0AExqb47EC92GP3PvcJzzG+7xYTR1GKRFpBek8vlCwAY0E6jxb08lM1fqsTMxbOXqn6fcqM4RO/FXeLEtz/GtzV1dK86AOD+yOs2ET8tOM/1vTW49/xrdqaGZ8wDWsOOj5p881yhk2nxSoXWSIdqmFOSeMz/K0wFFgazY2jPNxGfu0ZiI0+kgrYhExEQniswlVhxF2W+xHupjWq+hwu0FXlqlWNwQOwuXvQK/pm49vUw7Q0v8psWIUwXwmkypixjAIDxi/QjJUblpaOrEGaCkmQiiwxP/hDoC8sAdUAVPoctm3KwRMPb4fVL2wH8PHewfsGWWVlbYEpRdOIk/+dYdjoRg+CmC4EtQiwXHoQ8Hxkb8vsG2rNsNelZSZoH3gzIfQnuwxmEjBTpsaoEVPpSfw3pjHp+GQ8y2kfAnLQOAvgnWfMg7Pedyj4BN5w++A+1sxYaCx2a9+E71U496sUKzc5FJ0CXYMQrpTMf9lxizcsvv2W63/1q+8MjH6GRltGEYgiMFwERrOmRNGbxBFY+mjHYWtXd386Myj+i0NNE2lMkAFDtisgUXDBIyG+TudpwS+lJPFLHZ+OdV9HHQxVnajasHjArPwrHNyvDsKDj+wPVkwfdXHzYts4au5pb3jDsT/hzDoBgCeIjaioTNNsUxUU2oOmSjd/3h2xVXazpL2OQsOlGKg9vXZvwzPUJ/Z4uEA8vu83dACwgkbsezr7Pb2vYloN2io/RRxdRdpy6L1WxL2KNSMgF6QyR5NpLUniSuguKFYJ2UlI7EohTGjf7MATD3fAque3A5dKb0k9GvU8QKYUwZMXiO0DI2LywOOMmttjWlI1HMdiF6VHw3QjginsKEGfJxd9ZJtNavlF1hWkB0MGDTVgyIgxYIF0AIsJ6GmIst8FaJzlw6lnHARnvGce+BwLalCLFuowsKfBovcr5yyxfyYDxymSiSznfn5gsOe+rVs3XX3H3be0trS0aJHmqPYebRRFIIrA0BHY9+/uKLITOgL3Ln71lM623JcyA+w8gyXjqGnB1ibko4TZMlpRMN3CgRHToUU0+DNqxHAhQEiGYn4lJNaMGLrfo+WjZK7j+oNXMV688ts/O+uV/RkQtOm48pe31B/79hM/XVvXeIFt2MdQB3FaRDQVpEFYJQiQQ9FQIZRTWsRLIqXd5el60R9FbnFUgE2daQDIqvRddD1BvcGIxqbBGCqN2li8dNxG5vXKOq3htlO/LwGfIRCl1oENdX1DacT2fMwysNORGNJ3TJ+LJk9L3nRlNhVZIixqadvsQOuD7fDCiu1gQBJYUNRCIxewyAS0gib2+HtMg+KsRNaKvPxI86VMU9U1YKNtF0zDBKcoweA2+XhR6pcb4DiozUK9Gd6DCKwCLaS0lOkx9okMilcIoBlFmDHHh1PPnA3vPmc+CI5ADD83sulrddyHAv143wjhghWTMDjYs3xXX+cf1qxZfvc3v/nNHWMx26J9RBGIIlD5wB/FY4pFQErJb7j8xQ/l08aXnZz5HmBxRk/pWP4YlM1TKk0yMnMEgWkNXIxUlaQS7GO1F6ZKML2JxrBBH3B6akdmrOB5srAtn+n5hpTZx5sv+1j/gQjjHy6/4+hjjz3+omQy9VHTsGdgMYGy4VAvtQCHvcVoKdzt1EYShZf3U/mxsC5p369VJ4u0li30dzBKyMFU6Lwqco5lHghZlonwCjOMWhM2VMpzZLZPO9OXr6isPRsVzh05FKV0ZyjvGQD6EkBEb31hwfbXitD6UDu8uLwNmEgAA+znSjZ9INEGhh5YVG9XZTdR1inSEw/dRx6FQGDhDEedF4KxLDDu0tiqFkto1aJYN9RieqIAhlkAIVEfjwlOZLTjwGRgekxsdcAKszw0zfHgtDNnwxnvOQoEMWO6YKUyFHrGqWIOfcME903FpkGTdLTX4BI8Pz24vW3TVVteW3vjf130uXUTYa5F5xBFYKpEIGLGpspIDnEdHStk8o6/L/8Pp2B/QfrJf8JFBJ9wsdEvOocTAAMlGjbQxJLAWKCfoZkRLCIMNSna2V6LqJXHEpa4F9z+xwrZge+v71q5bm96UO7NEFx00UWJ9575iY82NjZ9NpWseycDKwbB4lS5wpTtLsaOOdq9sm+oaxhNmx61jWaihhZ5KXCA7w1VvUk5qirt1t5ENPwZPNZIwC4sTKs+1nDvjY5lG5qL1AB7NNe1px6Qav5iQpGmelBgocahGplIAN+GtteK8OTf22DVynaQXpwMh9GZnxgvcAAMB7iJaUUJhxzSCDErBjt35mDnjqzSdhk+WDEHDj54OhQLNvT15sCKFeHQeTYIlgbbNsFzfRB+AtKDqN+UMHNmElw/B4ZdAB+bfiMLJmOQGeTQvs0H30VmDAtwlORAshxMn+UQM3bme44OwNjQvSnLbCRGIFDRVQxPmCE3AZgpGZP5be0bnty0Ye2Cq2/8w9LVqx+ODF5HMx2jbaIIjDICERgbZaAm42arlqZntj664f86RfMCDjUzUStGnmJMgC+UVxGyXZ6HmheDZPrqFQIIgW5M+YwpoKY0WqgVcyQz8oMD2fbrfOH85ueXfbzzQMbp4u9dNuvUM06/YNq0xi/GrJp5ihlTbEF5YgfVn5SuCS+45TOtdG9Htk9tOjqfsOGveDRtecrkhF4Aq/+moIfGJAzYqt8bq+jjMQKWcTf7C2TukBbV8QwrtKrfU1Wp4SqGoVhFSuCFqyteZ+zD+6zW/Q3HYgYG9ur8Qt+CavvAgBXF9L5NzNiTD29TYMyNgZSWqpQlMIdGxy5wswi10wA+dcHbYc6cabB06VZ49O+bIDMowLINMKxB+PRn3gnF3HR45pnXIFk7CJ/+P2/DRwgoFtC6AmCgT0JbG6Y0AY4+RlXrNszgdH86eQDPAXhl3QDcdstGyKY9KOTRGRbTnti8Ow/TZ3lw6rtnw5nvPQaArC3Uw9VwWsihU74qnarmvi4o4G4un1n79NOP/WDp8hVPtbT8KhLtj9WtFu0nikBo1Y2CMUUjcM/ijkO3bRz4iVsw/k34tkXpR10pWTJHRcYLQRlZVAaRqNRa4YKFDty0SEmDwAp9/xvowp3ZsXnb8u+ZMnbnZTd++oCkKMPDdfXlf3znYfOO/MrBB8//V0zjGCxGi5eyQNA2CAIENRXH3pkTdLBLlhjhdGUAjEf73lhdGgVJM2PVAdNMnAZj4YMO9d7IjNhYnfLr2Q/DB4ogpUtgqoQWdWob/1aCSkxLKs3YFnjpxU7gIgnCU1WMeB9QWyBDgBnLQWJaL/z4Z2fDG45ughXLd8Ldt2+EVSu7CbjZyTR861tnQ39fAzz26HqobxyEL154KnR0ALz2ig+FHId02oG+3kF6WDr4kBnAzDyc+d4kFB0Gr64RsKMDoGN7Pzz15CtQLKAdjUpp0lw3ijB9pgsnv2sWnHPuMSAMhzRpZc+90INIcO3K1gYrWbFwQLG9eJ/ggxY+qOH94npYGeoPLF+xdKEH/u+/9KV/iXRir2eyRdtGERhlBCbq0jTK0482GykCf7x60zv7utzv+Y55LoCNjSMD/zBt3oqfrgZjmNYLFtCS9kWAoKdsBcboRTqYYtaH/hU7du48f2uP1zMeLtwLFiyon3/Ym98zffrsr82edcjb3SKzfB8F1JhKUo2c0XTT87ySEf/UnzXhdNvQqc/h2bbqr4R9BWM62q8XxO2vz2E1Ik5xBUQUGNMtvvQjqgJjyNYZkICOrT60PrgVVj67DYRrob0rmKZNgBXtPXAfzOyD6bMH4Yc/OwuaZjQRa/Xyqg64+foXobNzFyRrXPjRjz8MmcFGeOjBVZCsG4DPfvGdsGzZFri75QXIDmA3CdXtgm4v7kGy1oHvNn8AXJfB3+5cCy8+twvcYhI816DfSbTZQPE+PnQYeaqmPOmds+Ds978RJEetp9KyVTDCIV0h3hP0DWCgjk1SutR1y8bICDWLTn6wv3/X0/c+ePvXtm9fs6WlpcWZ+vdPdIVRBA58BCIwduBjfsCO+Pufr/qaU7A/Jzz7GErfERjDhabspE8MCLUNQrYgLHrH08T3lJhfg7FSn0fmgmD5bXmn+0qRSF/a3Hz+uHxJo/fYRz7yiTkzm+aeO6NxzjcNIzXfMmImCqKV3RSKpXHR1AzIxGNq9n1CaNZD385DAajhbvVwmrH6TMLpUYIIw6RMJ9F7ATWqU9BlZiw8L4L7gKopY9C+xYMnHmqD55/bDsKJAWdx4BzBE8IVNGv1QBq90Dg7C9/54buh4KgimLgdh2eWboe77nqU0og//vF5kBlsgocffhFqpiEYexc83roW/nrrM5AdwCrNemAiTsawAA4Y8X746a8/Bp5nwF2LX4aVy3pAenWqatNDEKYeOKhIwshDwwwfTn7XbDj7/UeANLBAQFdTKiH+UGl67cyPsgWy4iA2WaUqfd/JZ3ODLzy97LGF996/9O7W1huLYyxO3PepH+0hisAUiUAExqbIQFZfxooV0nrqby8uEG7iPCliMxWwCoa75B8WPDXT0zIuPPi+dtnXrFkAxoLPUKqPwFzRlyz/4o7+Dd/b0mU/Oh6smL7mq6++2po57chDa6c3fGpG09wv2WZ8uvA5x8IEtAmwTFtZDJQahU/QQa/QZ1VrsYIOARWAiLidIRbafb2ttffZFARjulcAYS9ktcKsWJhRVDJ/6dnQvtmFJY92wKoVHeA7isGiykaq2hXATA+4NQj1M/Lw3R+eAt3dLmzdNgBz59ZAY0MSbrihFXbu6oCvf/0jkBmcDo89thrqGtLwxQvfDW1tPfDahm5wMiZ0d8Th5dUZeG1TLxiGADvVDz+95FzI5TncvXgdvPjsIEi/LqjKVHO7BJBZHhpmenDyu+bA2R84AsDwKpmxKjNXgs+BSTBeA3oF6kIS0yKDWjkw0Ldp27aNi2+69bpF99/f0h0BsQn6vRGd1pSIwL5+a0+JIEzFi1j6aPcRy5d2/sYrxs8BYdcoc0itBdIVhuGyfgjAmLaD0MyYAmoiaKiMX+BCOsB4PiN55oktW5/79ozDB9ftT6PX0YzPDTfcELdh5puOfMObLk4m607hzKqXwkA7TmIS1NI7sufSaI6z37ahoQi3ZKoCY3t6L7jCMTm/MTJ8HZNz2U87UZl4Dcb0QaoMT1HA78UIjC19rAteXNEGXgGrjm1ywUcwhABfQAGsRA5qG/Lwgx+dAl2dHFqf2AA1NT6879zjYMOGNrj/gSXw+c+dC9n0dHj00dXEjH3la+dAf7+A7u1pcAs2bN8s4ZmnO2HNmnYwDAl2sh8uvvQ9kMsbcNdf1sELzwwQGMMHImR6jUDzRR0oEIzNQM3YbDjng2+kCk+J9hal4g/NjgXzjLivskZO6cS4AmVMQC6T7u/u7npg6dOtl//iku89HQGx/TQRo91GEQgiEIGxKTgV0Bj1obte+5eNa/PfLmTN46W0LFU5hYAMqw0DD7EqrQwxY6VeikFgAgCnGoUHCxgUsCS/kxkDd61d99RPbmxpngBPzZJdemlL/Kh5c/9lztxDvxSzk8dbZjyFKR+n6FH/P21YO3GHvDoNGD7TPb2ntX5V+qe9vtjRdQbY692P8wdLssjgIWPISlsUx4sYdG4VsPTRTli+bDP4RQs4j1PVLvbllMwDT2TAiuehtt6BH/zPu6C7OwZ/u281DKZ74H3vPxHedXoTXHXNI/Cxj7wdenfWwkMPvQjJmgH48oVnw8svZ+DRBzdAMVsL2TSDXTvTMDiQJ8aN2z3wy8veB65rwR1/wTRlL4ExtKRBMEbEGDU4QLa6CA0zHTj59BlwzgffQmlRlaYMQH1FUYYKvmrOrnteqqpP7AyQy2fyO3d0Ld/e1n7dgoU/um3t2rXjIkEY5ykSHT6KwAGNQATGDmi4D8zBEIwt/uMLX9/Rbn3JydnzhTBYGYyp9Ipqqh3SUWEPOi3uDZccUiUf1lkqfYr68s6Dz/o3uKLrjxuXPX/pja3N6Eo5EV7skkv+lDzu2Ld8ZUbTjE+mEtPeKHzDQDdzy4yRmH/KvkpsVlUl7N5ecDUo39v9TNDPsWCOE1tKODdUbRhUryJWMSAGndsEPPlwOzyz9FVqh2QZKWpXhA27uemRFxgzMzC9yYDvfPd0aNtuw4MPrIPXNm+C+Uc0wFe+eibs6gM49FAL1q7OwyMPvwy19Vn4zOdPg6eWbIFbbnwSirla8IoJMFgSTJ4Ex/UglkzDz357FhSLJtzZ8hKsWt4HTNRTH0tMu2MVpzJpxnvTgYaZRTj53Y0ExtB3rFxNGVybLr6hMUFfNLSuwEpjV1VHk7GrIwcH+lZteGXNjTf84do7nlz+8PYJOoTRaUURmFIRiMDYlBpOdTHNzc380Bnv+0a6N/VFrxg/nAwjSRvDAQQ+1YfBmNaIaTCmBP1l4KU+J2RM2Vrgl7iRkx7sWj2Y23DVxQs+edVEC+H1l19/yFvedtq3LTvxr6YRb7KtFAgfq+OmMBgb60GYIG7+Y31Z5f3pakoNXkNgTKezScBvQ+c27E3ZBs8u3Qi2WQscbGJbuSEhVQvA7Qz0DmyF+ukx+MlPPgjtbTXw4P2vwro1G8E0DTj1XUfDBZ8/AqbPMGHpExl48L41UN+Ygws+fzK0PrEKFv/5aSik68CQTeC7CRBeHGwrDkZsAJp/cTq4fgzu/utL8NySDvCKNRCzU+D7eB+izxhWh8aIoWuYUYCT310PZ3/wzQC8qMBYRZqy3KGC7GrI0oKBaWK/TBeKTg5si+VfXvvSD2+/847bWlquat9/8Y/2HEUgikA4AhEYm3LzQbLFi9dafe2D3830xz4jveShyghVgzFVkq+YsXKaAsOAPYkVEMMvbfxbV10iGMOye0xj+MCtnOdDz5LOvpWXLbj8K3dPtBCioH9Gw+GnHnTwYZ9OJms/DNJoIKsLamlc1gWprCymeLCaVJAbe1lLpN/DxQ79ybD+Ti/cE7Uicwxv5zEDY2GQM9FmSrmmhc6sIk2PNi449gqMLXmkHVY8s4U0ZL6LvVxNmHvQDHjnu2fC8SdKuPf+Tti4cT189zunQ3tbLdx3zyuwft0WsK0YpOp8+NJ/nwXHnxCD558rwP33roFp0zPwtW+eDgODBejtyoNbxEaWBixb0gN/f6gbikUXfOiDSxedDdl8Au5sWQ2rVuwAJqaBlGbAjIXBmEtg7KTTG+Cs978ZuInWFkE/y1LYw1WVumcodhHA7XwJzC0+8+yym7o62q74e2vLy62trUFLjok3btEZRRGYahEYw2/vqRaayXk92I/yxRehbsmDz/3Uycf+F3j2bPzy1o7ayqoC0xMoXtY2FwpckPdSyVsMkQqCNZXKVK2E0OgSTS4LecH67tzS9eTPrrj22xOyR93NN99cN2fOG0+rSdR+JpFIfdw0Y0z6umegAgjUy5HYPrx2CcBVd4KyCSjGCRuoY0sYjFAAXsOW8sE0obf35m6qNKjfbdK9nv2W2ya9/rmrjhNcwB7OqbT3kZtLliODObA9BUf5kIx44goMj/xSuvw9b1f23wqfm/IX02dhMIMc+Nu3FGHp423w3NNbQDpJkMIC07SgbloCjjm2CY5+cw3HoU/yAAAgAElEQVQ83roeevt64d2nvxUG+iWsW9sG3d09BOismIA3HjMDjjt+HuzsdmDtmq0QS7hw+plvgkQ8AdmMS6lPJix4+aVOWP7cNmLe0K7iY+cdC44rYdXz26F9Ww5ApqiPJckOEGyRaAznqUMO/Ce9swne+89vxkcLqqikYhsmqXE5eqK5rq88+MifDFOTeFv7Mpvrz27b/uqjL77w/KJNW7cs//OfFw3uKdbR+1EEogiMXQT2ZvkYu6NHexrzCMjHpbnSLMxd8vj63wmXnyF9ox4XD9VIW7MU1Ho6AGMaYOgG4XpxCgTjYQZNL1MsnwaWuWFd5x0/uP76X6fH/CLGaId33PFIY0Nd3ftTydqv19TWH+d7nBs8MOvENUwgI4ZdCfBvScaXyBIQU0CLesASUtFDGYyVQcHui35la6VRgALCDkPfhnvAJnsdpaGwyu7HGt257/kkdAXv6L9qhmtDpaph9/W8wl564TmvgBjuX58pxwcQ34aObR4se6Idnl26GaRTC4KsLQAME6C+Pgb1023o6OwG1/WgsbEJXMeHbDYPjuOA56HpMEAiaUBjYwMUCi6k02kwTAmNTXVg29iOTFKTcGThBvoL0NeXJbDkejk4ZN40qtjs3ZmHQs4AzhPgoxmtoQCYNqdFsf70mQJOPHUGvOeDbwEBPhgWtmrySJRPfmiIz9DglVl0Xmhqi6lWCW6+p7fzlaefe/yHmzZtevq66xZgJ40op7/nyR1tEUVgzCIw+m/IMTtktKP9GYE1a6Rd6HCOeGLp+uvBg+OkMBOq3RGKfEMpuiDpVk5X6oVJexcRGgkE+2GXcgRxmV1C5q/6zi9O+Z8xWB33ZzjYfX995PBEXd35DfVNn7KtuiMMblvYBhE1ZOQkxRXQIu/OQNCsFn298GNcwgBVnS6mNdU2u99CJYJpVLhBi6uHCEMIIY2mz+VuZzIcmtsTc0Q7GtXJj3LsRmo6PspdqFF6PRsPs62e01r8rlPyGoyVR5TYUhGDrjYfnm5tg2VPbQLmTQMpYgRkELwj60QAjiHr5AVgJ7CDESjyF2DbFrFQQnjg+cpc1TBxXil/L2w9RODIZ9Q6iRs2AXTXLYAV84i98hzslIFmszFqwYRdJXyJdTPYSxXPBcGYhBNOmQnnfOAYYNib0igQu00suMQ/AKZhETOG56oqMmXGdfPrNr+2/o5br7ri9y2tLbkIiI3BNIt2EUXgdUYgAmOvM2ATffNX75exDjd3zMrnX71ZevwoEKalgJhqoK1fxIzRP1AXph+CteO+3k6nMYOqS4YpHAaun97iycErfvjrMy6Z6PFYuHBhbPbso+Y11DZ9YvbM+Z/khnWwFNJWCxguTgZ4vg++B2BwXDR1uyeMCbaT0RWnuHiibk5ZgygDWaHSRcO8Rnqv/BGt4xkZsIwGjIXhynBnNbpzGt7WYrTnUb4+5WY1Fq/yNemfwl5s1UfQ74X/1tsERSvESCLIwdiX/fWUbhD1YniX2NDV5sFTj26HpU+sBy4aqOKRtiDyGD2/cO4YpOPCF6YwETAh4MH344k4OA6a1yuAj+BK9YIU4EsEW5yKS/ABweTYE9KEoosgjoMv8ySyR1CIIFBJBVTlI74HPABjhgONMwFOPGU2vPef3wjMLoIPWaUt4xYZHyPgwzRlPB4H36e5XZTSfTmTHbjtt7+79OaWlismgEXNWMyUaB9RBCZfBCIwNvnGbMQzfvyGzfFCXe2x61d13Or77HAQJkcwRum4EBgrK2NGAmNa4B8CY0xC0e1/seDsuvynl33w2skQvsWLFxueF2uaO/PI79XUNHwoZsUP5twg7zVuMFoEqYclpTCxCbQGqbhgobgZF1VctLGiNHBeD8DYvl1/OW28J8QyOhC1d2czJMAa0tpCsSv6NdQ5Ve9LtdjZu/PaDV6Vjh0GYwikhm9ajgUnu7OXglgtepGGEsc2DMaUtpAJQUxVd7sHSx5vhyWt64H79cAgrnpSCgTjmPYzwcd0pGnQXMIWXDpOCKQ8D5tvC4jHYwTjPc+hf1uWAvae7xI4MzkaFHNATOd4AKlUAhwno8pGMDUqFWNGTe8RhHGHzGHxPyHzMK1RwAnvmA3v++DRwGI5sBI+Mb4+aiWp+AZbHPlg2QyEdF0hilsLxexN9z/8yBXNzV/YNTajFO0likAUgb2JwBh9Te7NoaPP7I8ILL50e8JsZMdv2dzXIhx2EKD4nPpS4oKD+ijFgilmDIc/1P4oLN4vpSh1Ok7ZYaDAveD0PZIp7lj4q0UfvXd/XMP+2Cd6r/352jsOOnj+EV9vrJ/5L7aVOlQIxnBxUv348Kha1K/1ckFz9BIYCxhGEk+PBd+jgAr+UQacQ79wER2NR9qoABtVhQ5zHJoYiklCQLGn157BmEr9aW5sJFYN2SH9Gm47deb6j5rF6gFjeDA21HvUwogH8Q4KWmj0S0OK9wuyUfg7E7rbHVja2gFLn9gA4NaSbgvfp2KW4LyRdULGyfNc8gHD2KDRMGq0MplM8B7qt/DYaswRVClgpeaB8HzgDK0mYmBw7FEpIV8YoH1wjmwcMmM4NhhTh5gx1KOpSBShoYnBSacdBB/46HzI+1iNWaQ0PLJ7GKpEgpPOrbdvpzQsf2tvT/d1S576+59/+LNvbt7TWEfvRxGIIrB/IxCBsf0b3wO+9z/9qSvFMoNn7OhyrpUunw0Cv60RkAXpmBIYQwGwXtAC9/aSnYFeGKvaJmHKjnkIxu4c7N+88DfX/mfrAb/AfTjg482Pm9m3wpsa6md/NZVq+Gg8VtcE0mDIRJB/GiEj1TS9pJcrxUhrx3TcxkbBVEIAqOkJH0tTZQFAYLToV6fe9PgF4HE3fDgEWMFLLPW3LAMZOnqQniNgEtBZ9KuK/apzUGcbHDfYpvJ36j2q2AvvKzx+JZpNVQeWz6FioxLLxDieedVXVlWmclg5XEWFaCgNGzJ7LYMxdQyUdSEg69zuwrKndsKzSzeAV0iAlCjgxwb0ZSCNoN4wFKuKQBb/jXoxBFJKNM+gUFApR9SIaTCmx5+0Z6rzON2vCMY8D1lZl+wx0FrG81RMDRPBmAueXyBghsdj3If6Rg7Hv302nH3u4WAlUK2PTBjq0BA4+pDNuRBPMil5Zvum19bc9Mr6l29f8uz6dQ88sAhzqNErikAUgXGMQATGxjH4++PQV/xidYNpsf9I9xv/IzzWhE/2SucU1kKRciW0+CsRcki6HJyaBmO0PCv9FCtAwem9eUfvpt/9/vrPrtgf17A/94k9LGc3Hfe2VLz+f1u87mMAiYNcrP7HxRVbWQrU4Cjtj2ofpe0wNBhC2IYpqsD8fAQxPLJZe9LKKzZOp8wU41Zu24QAUAFF4WsAUX3LBo3CycSTeuME5x7qcxk4ypPWjTZR+1JVnCGkRYBQ7b+cCCTaLjQkCuBhjKo/X7bWCGClvqwhSMQw+1UNwoYCZXQKw1luBGye0vLpSyrP56GYtvLvwinPYNSDuAjpAj7M9PcyeHXtIGxY3w3MrwFssUUAiOKJlYrYbstQekpitwIBP2rOGCMwRnMB054GicXo3wguUYjv4ATEemd6DwAtWDhXKUl8+MHeqkKgrgzbL6HOzAET3SnAVfw2M6kC2I67cOj8FBx3wsHgQRHd9JWlID6AYWsk7jvMyL5a12At2tm96YnnVj2w/aabbkLB/ljQvPvzto32HUVgykcgAmNTbIgX/vz5GQZn38inY5+XPq9XYAz1IgHbFTz+Dw3GdDDCgmatucFvddRQ5aDg9v1hV8+Gyxbd8MW1kzF8l166ODFv9pEnFbLsU+m0PE+4Vo1pJFQqENNIJQf2AMjqVBbzaTEkOKaBhmaHhmClCPhUgNxqZkuJ99W+QrdiiSXT0UXwt+f1ssSsjegTpt6sBC3qOGEWTDFVSqCu12r17ypGLDjF8nvBvko704BWHyMM/soooBIWli+gtPWwl4/xq07xqr1VfrYUncrWRyV2T2nGKAkaXLNEMAYG5DMcOtoK0NmWBs5qqOqRUtsEy1Uhh86yEiCmVGLgBRYC2wgAEZgp7RZWVSJLZoDromYMwZ0+tgJeyLQh0COCjmxYlB0Nph9R3I+VmQTwODYuBzBtBxpmGHDY/BngCgRfHhm/MgRiRs5xxcDWdLrjD/392251jM2dLS0t+qljMt7G0TlHEZhSEYjA2JQaToBFzUvmCiN+iZNPfRh8o6aUngw7qhOgQGYszAoE1EOJF9GCZk0BofEpfqlnoOD2X96+4+UF1/zxq5sma/gWNN9ZP5D1TioWjAuYTL6XQ6pe+shT6FSYTksiBaHsPpQhLAIyZX5RrVmqYFtoYQ+nFnffXsVu91uwmk0L5GyjCHU5ATk82VGZ6Nut1jFAMChMH+q98O9oT6EpNNT2JHCnNPkQYKyEAFVadOjjlS9bAaDdX5WfK28z7P7I8FQxxZVdFdSolqLIXGLACjkGOzqLsLM7S+J9ai9GrJcuTghE9aVKBaVr0xo3xYKpiknSmJGrhdLSqUpKrOxFVlZ1gMBjorErGbVK5Xmn7lXFTiMjhk29Xccjsb/BYwTyTNuDadM5HHTodORSgVs+CMhLybJ5AYMb+wa337XqpcducI269pUrr0GkGb2iCEQRmCARiMDYBBmIsTqNy3604lDB2c1eIfV2Joy4Eu5XuYxjimo3MIZnEGIYSo2ngzZKWEXIHGBmWhaKuxa91rZywY23fXfLWJ33eOynufnxuOWkj8lnjW8JJ3UWl8npDGKGjpniOJRZrrpR1AIccGOqGAJjS2nA4AqIlAmlCMMZoKHeKwmV9sx8HdgYjcFXAzFMOs2rgWc1s6Y5seq/h9t+LKKggbYCY4oJ1Q8j+pyxQ0URECMRGOsqwI7uNPWBpLRhYGNBYIo6Oeh4BaApgHXDdx4IP/wEEBCBWOnygngE1iq0tb4nMXWJVZpIVDMDDCwoQOhvuNDQaMGh82eAYC74LAeMZzOO6H8ll+++a/XLT1z31MprOscigtE+oghEERjbCIzBN+7YnlC0t32LwCU/WHU4N9z7vGLtkUxYNrU4KlWglcv3VTVl2E9sT2DMBmBFYEa/n3N6Fq3f+MzvbrureVKDMbzihRfeH0vXiqOcbOwX0kueKv1EvRRxzqDMiKkR0elLtWLi4ijG5O6pXpT3bfzH5tNhQLGPe6xIwb7+ysdK9lEB4mHLQUd7qmHRflBXXAZjCKywahbtItA0VRIY29VdgF07M+Q1hzYxEqsgKRUZBmIaQIYnxkiTJAzA1aRSKdLgOkuVzqpvKin6kHHlaI+B3nioM0NWDNk6CcxwoKHJhsPmN4I08uCxtOuJ3lWZXPefX17x5F+eWndNV6QPG+0kibaLInBgIzAmy8mBPeXoaCNF4Nc/WHEEZ+IR3607mImYWQZjeiELW1tUgzG953CKMmDGRByAFwB4bzHv7li0aevyRTe1/HjbVBiNxectNtYfYR3vFWPfl27tu8GtqweZIH828psClwTS2m2dIknExZ7tH/YcHw18pvqtWK2Xq6ASQ5WZmiHTwCb8uf0FXEPFEbpbhcQKRZUizOck7OwuQs/ODAhPmSdT6pFsScoGwGqs93ZOYPMlTOlqbadKiSsrGn3dipMVEo1cTTARhEkOrqO2SdWa0DQrRhYX0uzxwUqvzxd6Fj675rHbly27ri8CYnu+G6MtogiMVwSm+gowXnEdt+MiGJNCtEp/2myOYKxicdAgS6cphwNjuDYGiwEtBAY5gAMvgmDd2byzY+GmLS9c8ec7mtvG7ULH+MAo6s91x0/wirWfkm7qA8JLzkWjTdQHcbIPKC+MqsotqE7dp/PQQKyaXdmnnU6cDwetgipTgPuQpqxo4j5Wl1mllSQwhua+6MmH5qwS8jkBPTuL0LsLHe2DogvSeZETClVUqhT/8EBM6euqU9E4/loGwECiJ2CpGwDaWujuD/ocyd6V/th2HDwXtWraKsMHZhTI3uKwo2oh521bPZjZcXlff9uDLfex/3+fNg9vZDdWoYz2E0UgisBeRyACY3sduon5wV985+kjGTNbwW+YxaVFYKxslYBgTH3BS0y1VBhohlgx+lFvi9/hJkDAjAne2Zcvdi96tfOZq2+77dcdEzMKe3dWl1zyUKrYyY/1ROLjwot9zHdi86RvGejTpKrl1KJYAmPDNPge/dHDC/RUvBXLjI7S1SF6QZ1dFfs12vfG0IGhnA4MPPZ01StVHseDO6BIFh6OIyE94EF60AEpAk80bEmEaUqurUk0yBx69JVvW9icNgxKVcUpNQtnyLzhOaEgTBvTllOXyiAWRf8AHhYSBA3LsTcl8IxvJXJ9dQ2wNOd0/aW3v23Jq213dq1cuTIS64/+poy2jCIwLhGYiivAuARyohy0EozZZulJW6mcAjCGkEJXUw6lD9KLqGaDDAA/SWlKn7ftyrtdC7dsWXrtzXdcNuXEwCjqhwHxVunbHxeedZ7w7MNRP0ZO5lItggrEhosi9nb0h+oBOdKifqDf29vrCn+uWhy/D8zYWJwO7QP7Tmr7FmVNoVgrZL0QjKHTPY5NEb25yPerWGTgFBWQJANe8moj2XxVV4DwSZZTsarQsrpTQJgZw3S47o0aBmPhRvX6mMiIITNng2Q+aduYkQPJ0j15p+tJn/Vf3d/TsbzloTUDAJF9xZhNm2hHUQT2YwQiMLYfgzseu0YwBmC0MjF9Fpd2wIyFGQpdKo9gbLiFZCgwlgrA2PadOadj4Ya2Fde2tFyCguAp97roosWJBj7tGOEZ/+p79gdAxuczmYiDwKZ+yDRqS4d9rIAcpv/jyBV4w92yrxeo4fb7KqivPpeh9rmPMRrz2aXSjGUDDHzg0OlAxGDIGCtmDA2OOerG0OZDWCACfzH1pjbn1X5ioSraCsuYamA6XMzCoMsH4EhmIXhTbcy0DQ2mTZVfmWooLsAByTKeLwZ7Cm7Ps72ZzTc9/cID927c+IATacTGfPJEO4wisN8iEIGx/Rba8dmxAmNmKxMNswyImbqHXlD/p9If9C2NX/Bhdqd6KoSahKOORmhmDMFY18INbc9NWTCG8WluXmwbHhwkiokPy2Lt+b6XerP043UIyJANITsEnUaqGOq9vaWCEk3tlq+BWolIqnLU1yWdlPHT7+kGi0PsqwQggyU6fJz99d4+lz1W30N7G9vwfgImuGSCjEAMAVnwAKI1Y1RtnAfG0WsM7xVL+YuF7V/Clr5DxrMaiA6lGassbFAMmmqDpFK7ynhYmzSrDgqCzGJ9MpgtOJJn27KFriVtXWvvXLZq2cMdHfeiq370iiIQRWASRWAsvt0m0eVO/VNVYCzWyvxpswxm4bd4WTNG4EFXU2owpqCZQmi6ZVKYSQu8tEQCgGO5fPuufLFr0brtS/5wxxRMU4ZnCDYX//rXW+LTeOz9rlPzFeYnTgA/VgPS4lj5NjSDNVTad5h5V12NWQJ3I2mtw/tXLE/pVRLMT5B5HrKQ2Hc/impApeft62X3gnhVgLEglUrAFpkoO0hTOtSOiGxgKEUdfFb3gyTkFC4A2Je461QpnosW7+PuVUWvAmOoK8MqTwm5XBbiScuTkNvWP9hx2+a2F1s2tD27buPGB6I+k/syDNFnowiMUwQiMDZOgd9fh/3Fd1YeyThvFU7tLBNMfKwO/ImCIwa+Y2UBv2Z4JHANxkpMiQZvHAT6bvE8CL6jL+d0L1y9cek199wztQT8w40JsmTeADsDhHmB8GPngF/TZMppDIRFKSNleaFAEi7aqok0Mhe6KjUEeOkgGkSVhdmKmdGavpDOSjNf+nPULzOsWQvfwhMtJbi/ZnkQw4pm5aFYllocabBU/V4F5N79JKmSMhiPCjffofajYx4G0FWAmYa/utKyWi+IPnZKo0mtLbFmknaJaXHsTam0amj2itYWhilE0Rvc0p/uvLK/r/tOUfPIlqi90f6cb9G+owjs3whEYGz/xveA7/3XP3jpCOmLVt9NzTaZocAYAQYNApQjejlNWdbM8BLLEra8UIuNwIpKAmO9A1hNuf7VZ65que/i9gN+geN0wOYvL65xY+4xHBIfAT/1cXAb3gB+gsKqKuUQiOlek1xVvJVSiNVgTC/OetHWQEynhjUIDoOrcHptJK3fOAVoSh1Wg7ixuKiy23+F+XKpaEDPDew/qiwyqECAcTAQ0PuqAbxhGiDAB184YFh+nnF3/a7+zmsGsj0Pu8a2tpaWZtSIRa8oAlEEJmkEIjA2SQduuNNGMCZ8r1W4tbMNxk1aVnYDY5iixD8KZmEqhpodl6q9Qr5XgXZJYFqOoc9YXzZf2Lno1S1PX3Hb3Rdvn2LhG/FyLr1ocWLQMI/w3cRZ4NV+TPqJU0AymzODoSu7AmTY1Fn1FyxXXO5+m6mw6i4IevHX6TLNylSfzhCMS0WaLLqdx2c+jsROahAdHruy35/SHSpWjVpvSexHqZhWdPk3LRTqC3BFHiRzXG44nXl3cJnr5O7a0de5tG6W2XXNNV+IrCvGZ+Cjo0YRGLMIRN/eYxbKibEjNH0FyR/1CjUHcWYQGCs3TiynuEpgDBcD5lOKhNIk2rahlFZR5fgKjLkgeb9TKOxctHH70kW33HHx1olx1QfuLK7+/AprZ03PbK9gn+xJ638B8JNAWnM5s2IktK6QEGldWXghVudKDarpf2HQppmwodKNVWxNSR+mU5q417Gw2zhwsZwaRwrp9ipMbsNXF6SVw62OdktLY31nDJjE1Df2DMd70QNuoKGZK12R7nVF5iUJ+ccLTm/rmq0vrj6jtX6wOTJznRrTKLqKf/gIRGBsik2BX3xn+XzTNB5086l5nBlW5QCXy+crmTGVquQExrSQv1IfQ2lK5oBgA6Lo9CzatuWFy268a3I3Ct+XoUf7ixqv7kThGx9g0voQQHI+iFgcAFky1I1pCIyIS4OxMigjMEbbVC/UCqqVX/rnMBgLEJ9mVUrmoCN5Xu3L1UafHT4CyrBVIWxtkRGyygigt7KoCIFl3U2APoN/OEjfUl5jHEE8iviL4Mmc9ES6z5Ppp3L53rs6d73y6N0P/2Mx0tHsiyLwjxCBCIxNsVFe0PzCPOHDHU4heQyTLKb8lHSqpMyeYFJSvQIBP/NUmpKAAy4cYTCG73AAjp5GAzLn7Pr91vaXF9zU8s3NUyx8r+tyJEj242/dcZCTS/4fEKn3gkweyaTVgJ0PODNAoEMsaoCCtFMZZJVBGZZXlLVEweF1IcVu1iMhsXhJYB6y2KhoCv+6LiXaeK8joHzAFOYKvMGCtH8FoKZt9LY4/qHqSQRkmJ5E6wzJwTAYcFMIzxsoODK9YzDXtaJ/oPOWlzYve2LNmpbevT7V6INRBKIITNgIRGBswg7N3p3Yb3/20iHM864vZuOngeCJCofwEsBCXkb9KbU9QmaM1npcEHR6TefcME2JYKwIkg9Cwe39feeuVZdee9M/NhjTI/SNb/wpZRSnnWHI1PkgkmcZIjGLs7iFwmtaoytzl+UYkx2Y7nKg9xaKfwlchSvxwu17wsL/6qKAvZs/0adebwSqmbFwRWx4X+Eq2ODnCtNfdNRHA1lsBF4Uvp/J+HLglc3ta27v6+2+s9d7bEvU1uj1jk20fRSByROBCIxNnrEa1ZkuuHjtHOYXf5PPxD/MfF6jdETVjairwZgSEFM1pX6CJ6Cmq/uCvoK8ANJIQ9HpubJzx9oFV9/y36+O6qSm/kasufmGWLEnNV/K+Pu4qPkPJqcdx/2EQWwIvQLbghLgxR6ESEBiOgr/BK1yCICFU1p7ukXDIrXdtWlTP/TjfYXh+A9hXxFmwJTJTPAQpJmyAHwzDwTkAHjW98Rg10C6/fGt216+nnt1K09+FjKRNmy8xzk6fhSB/RuBPX3T79+jR3sf8wgs/PnzM0Cyb+YHY5+TvlEPAr/0w1qislapzIyp33HatjqVEtK/EBjLQL7Ye8POvlcuu/JPX1495hcweXfILrxwoR1zD55mGanDAfgnTFHzPinteUyacWwrXeqJWAK8mOhEIIbmogjGNMsSjFeFaap21w8c9ylOEfga3+kS1u5pZlIDMhxL7TOH1ZOqB6ZkKjFdLpQJZAGs4AFPd+aK3c/v6m9/MMbjD2175ckdD6++Cd30/5EM5MZ3SKOjRxEYpwhEYGycAr+/DnvFL1Y3MAMu6NvFvm9Iu1H6aBiJgnKshkTLBQ3G0GtMveh5He0viJXBP1hijxtrN/DA0JIaJ+eg6PbeurN3y+8uv+kzz+6v65jM+0WT2GKnfSQzrVOZMD/CWPJkDskZIOKgjGKNQKKvFmls9kwLdWDmirYY5d6JyrRXsZShNbk0VmFAFq3ZB37ehG1IgmKMsKkvUyPp+i6YFvqH4Tijq78HjAu6H33h+EV3YKXrDd6fznY9NTDYue6Oh36OfV+jAT3wAxodMYrAuEQgAmPjEvb9d9DrfrW+lsfg3M52ZxET9ixqp0L97SqNXNHvWzcf1n4MwsWFglNDZPTKUnomDzhH01gDGPfAMItQ9AYeyWS7rx/s63wi7abdhhrudBYKbjoNTmtrc3Up2f672Am9Z8m+8cWrZlj29BOZqDmHi5pTwU8cxSA5HcjCQJ88AjLVsoqkZViJGSzgCiZXG8Hqz2kWTQMABauj14GPQKkrEhFeymtOyQQV68U5B08i8EJDVx+kRL++gmBGIS9koSObHVjj+dm/9Q+0L+l86eEtrVtaCwf+KqIjRhGIIjCeEYjA2HhGfz8ce/Hi7Qnoh5M2vtr3Z9/lB5ksCZzFgkqt8uLuS0bu3p7nge954PkCEIwJn4OPYAz/TV5HPrVg4dwkzyPD9EDI3GbHyyzj3H3etlnaSlhZ07TSnLtp3/OLwvN8R2Q93y7kko7Za3vFgR/dcEGRaVpuP1z3RN1lc3Ozmd71hiMNN3Eah+SZBku9g7H4YVzEDZAmQ4uRcnoynILEtUEDnQQAACAASURBVDyoxgy84CrZMW2JodnMCIyN1xzQHRhUCyOl/aPCGezCIFVnBhTnC+mCZAXsZOH5It3jif7Vjp95YuvWtcv6nIEXliy5sj9C1OM1itFxowiMbwQiMDa+8R/zoz9+w+Z4xo6/9aVV3Yu9vHGoadQwgyUIjKkndgRTHhQdAYViEQr5AhQKRXBdAZyaISOLhmwaMme4sATeYwQa8HHfA2560o55BSsuBm2bZWw7njVNmeWGzDDuFQW4ricLecm8bibgFcuKvca5PcBtrwjgeMxyHcuQxWTMzPuJhGsYecqDzjYSIpsE74ILznAY0ghT6PXlL19ek4Dk0UzUfMDi9WcbouZwkInpIOIxIDODIOYhnRhhV2pK7QcspfakIgqmSmMWgbHxmi54XyH7JaUgMIbgDB9ekE32pQTPxZSkBG74BR+yGckynY7Xu6K9e809zy99+rGNvQ9kSjb843UR0XGjCEQRGNcIRGBsXMM/9gdHMOakat78/Mr2W/yifQSHpMEhCVKgdkyC4+Yhk8nAYDoLuXyBFg/DMME0LMJdnFnAeQzQJwvTL5iqxHZKyJgpMIfAwAUJRSzBpzSmZcUhmYhBTV0cUqkYWDEGgnvCdfO+7xdcZkrXMPwiY04auNvDDdHJDdhqW3yT5GynZbIcJkYNmxVtw+wBmWyLuYmMn63znTnz/IaGFnH++edrVDj2QTtge5SsubnF2rkzX5vyG75oytpzGUsezWS8nknbYMykcUJNmco4IqOCKWJBGiNVkamzwGGzWF2gEaUpD9hQBgdSPV8BPM8nEGbbFrXCcl0PXA+ZMLy/sNGC63DDe8WXg88O5Hbd++yTjz658rW+DEDLFJjXBzrq0fGiCEy9CERgbIqN6f33y5jM7Dz65Rc6b5JO4o3Ci1tSxMBzGPT3D0Bf/04oFh3AHuK2HQfDQEE5gi0PTCMgo1BjRkyY9kzCtItVcoZHQIbsGrJk9FmhbDAsm0E8bkKqNgk1tTWYpQHOfUlggrlSCEcKcCUwIShrA8JXnRyp2bbgHNk1vt2yrdWmafTELNgaSxmb4inz1Z3pzZ1f/eoHilNhuKSU7NufvaeGxQePZbLuP02W+jCTyTmcxxlIm5zYCZQJ5dOPCz6KvUuecCVtmG7FU22pMBWiNBmuAUdHsZWYhkS9pe+pQgxM7ePzDTM9ASyXG8x1P5fP7ro65zlL89C4s6XlfHSIjdDzZBjm6ByjCByACERg7AAE+UAeYs1iae9I9Mx/dkn7H4Sb+Ccnx5ODAy5k0g5pxIRAVgtBFjJfmEpBbQuaTfpgm8h6iSBVyQLNkupXqdJoil0Twqc/lEIDBp6H+jOX9mFaDOyYBfFkEmrraiBVE6Oel6SXIXZHmZaWm5drB3oqJ8AGmQ7jkGOMuYyLjC9ygz4UBgwucqYFLjdYLhZnO+wY32HHzC7TlB12wtg5LWZlzXhNfmYs1fPW987KT4I0J2v+/NWJnNFwCBPmmwxmv51x80McEvMNSCWEjBuq8lJbJOg0pHbcD/VELHVTOJAzLToWFVgQU4zzXnWt8HyHNPymKfK+LLRnCn0rC/n+h/Mi87Jwdr22rc8ZaG1txhshekURiCIQRaAUgQiMTbHJ8Pjj0oR8fvbSx9Zfmk+zc/IZaEgP+FDIC+BMifBJcMy18BttFjhVeVkmrhEIjpAFQ3sFZLQ8Kg0jpgbZMmRrqME1/p9iAXwS/bsgJC5EHnkpcdOAadNq6I8dM1TD45CJLKVAA2d6PB/9s/ob03KIEX3BuOeD4fvAgt5CEjzGWI4zlgNmZIHJjJR+jjE3F0+aPalaY02qFtakEsbag48qdp144onIQEzYFwr8e3qmJ+NO4yxmxI8zpHkKZ7XHcEi+BURiFgPbUg3Iy6BVxZH4xNDfQTeFCXulU/PEyIaE4T3gYLWxNEyn4EN+g+NmnneczHN5p/h8e8err23asWZw7dqWiA2bmtMguqooAvscgQiM7XMIJ9YOFi+WxmHTof6Be1b8vGdH8aPZtJzpFg1gErUsJmEwFBvTDyg0psUEy+8RpLmBvxWyZsoTSaVhkC1TVX+UkiSRuaocwySj8JW4H8GYL4rgCwXILNuAutoU1E+vg0TCpv34AgGbAMPEfWGaU6XhFLBApgF/1mBDoBMtpTvxffLhwiID+lv5a1EKjwkpueMbhp8xTKfdsIqbrJhclaiBZbMapz3/kX87tntijdLuZ4Opyy984ZpESsYON3j9fIvXHctl7CTOrOMY2HOk4DaAScaxWk+m9hJuxxN2g9/XK9YZtOqviD1l1vbnV0r42COdl35vpGsY7jyHu77w9qqwQs1TJhnnvpBuzhfpTYw7K30xuCKd63qprXPLpnse/fnOSJy/r3Mx+nwUgakfgf35zTn1ozcBr3Bx8xrbnDtz3hNPbvpZutc9u1AQ0zG9aJkxBcZIoI8ATOmQFC5DjUtgGE7XhGBMm74qrZJKlwX+Y4GPEtpfYOpToqks42SFgWAMQZZA4OX7YFsWNM1ohIaGaWBaAJ5fIMd5y+LgY8qUYXoy3CEAj4/AUP2tmm0jBFFmtAgclZaqnKajSjUuwPOL4MsscLPoxBJuTywhnrVjsHjabOtv//Ef7xicgMM15Cl9/vNXW7VQO80y6o5n0jibM/skBvZBwGKzmLRqpDTMspu/CULguCJ41uL+PQGmkSKhP6sBcbUeTf+++hjafHZ/6deqzVV1/1QN3rUpbsh3jeKB0yhoL1Vqro77Cjnlq43KzG3wb8XYKs8wemBhJvhULemhPYUEVigK4fa5nt/OLLZRFHNPdvVvfWpDx9ptzz7blY3E+ZPljovOM4rA+EcgAmPjPwZjdgZSSn7VbzY19Xd5/7L25Z0XSc+eB5LZyERhmpCDDZyllGcY94AZrvqbnMAR8Zjk1M+5qqRUC5Riq1TT6/LihP9GnKSYMZVyVHoyTF0qHQ0CNdeRUJNKQdPMRqirS4Bhoft4Hrjpgy/dgGFQqVJlTBukLGnh1H8UI1busxkKmeKKyNNJ+IGOzcD9ZoGZ2YwZc5+qr7cuM6fJZZ/5zGmZyeR1dt55i43GRNvseKzmrbFYw7Ecak42YNpR0jfmAPAaxkwLZIz7rskMjkayusfl6wdjKg1aHnNecqXVQLkKsISbXJfsOMJN5sPTeqTzGeVXUKlTAe4LwRVqGPHcglZDGogGvT3VfFb1HlLYSgdJNiEYI/UAobSQqkeo0jLivNHFjQjwVQUx+u6hZtI0YuC6LoJ9V7LeHYL1bXX9gZd29nU881rb2pW7BrKvrF3b4ozZDR3tKIpAFIF/mAiM8pvwHyYek/ZCMc31wAO9teuf2/6Ol5/fuTA3mJwvfdNCZsow1ULDkBWTNWRlgWJ7zh3gJmldlOs7t2lxUjqYci9EXKiJjcK/iSlQwKsExgQyZmgYi9tg6hIF+yju5+C5ijFJphIwfXotTKuPgxUn41jwsScjpkFLvRr1Yh60baLWMXhAzXZo9qWavVEpTASF5O/EUXOWB8mzYMbc/lRKPDetwf9tb5E99fWvn5qfhIPMLrzwQrvYf8SshDn7rXas5p8tM3aCacTnSGnXe0UrbvCEwRBgUKxG/yqDsMrPlMBYAJDL7yL40drCcBpQ99MMgzcN4EZzPlrzFta+hX5HFbla9x70T8Vz06n0EhhD5hTLGBGYB8W3Mq7AG7KwDOc6zuNgLlHlMP6suk0QICuBUgamifeDBZ4jwXUlmCYDwbLbBzPb/ril45m/tbU9v+mFjTW9EQs2mjGOtokiEEVguAi8vm/uKI4TNgIdHTLZctOzJ29e33vR1ledcy0+0+RgMttSon3V1sgEAx35kRlDtgzTlAYyYy7pshgZVaqUI4GzQFiPAEuDMA3AcBFHIkr9OwBjCNiIHUOwJajXJYr7i0UEghKm1adgxsw6qK1H/VoRfFwscTGtYL0w/RQGY1ojFYSeFt8wa0ZbE6DDVKoCk4hJlBcaQFEadjFjxrKrk3X2v888tL1tknqWsfPOO4/Pnv0uM5E9zC5YvbNBiLcxaZzJWc1JcWv6Ww1RbzKZCMDtvkxVzUSGUn4Vu9MtmsIataG+SirZtpHPCEFc0Cw9bN1R+l31pwOgVgKG6rM0/mCqqmBQwIrJGEhqCYY0Kvrm+UFBCT5YqCrIso2LSsMis4sPFco/zICYnYR4PA7ZbBo2bV51XW+m+8oeb83qlSvn/n8qrXlKGRTvy8yJPhtFIIrA3kUgAmN7F7cJ96nbb9z65pdf2v6ptas7P+vl66fXpmaBW3SBMyC7CdJVMQaGgdoxA1VhwA1AV3BixlDAj8IxpSfDPpS6VXXAgmlGrJSS1ClKfF+lMamfZSlViWANncQM0o5htSU2SkZmrLEpCTV1FkjDJSat7CYfXvxRuB8wGLSmI6AMgbASKMP3OLBS/01sgB4sroFPGuOuAGNgMFmb/xzUwCMXXXQmtp2Z1C/UlRkZv4anxAw3z48yIPXxhpo3vM+Q9bMYmArRYtRK6cfhL1e18wm9ghY+Ki2s2ciKDfTeK4FxaXyC8QpgTfmTGnDp472edGq4UAH3qAGhZsuCuUNMV5C+RKcUOifVm1W1JkKQhqxwcGxiZXW6s7IZO2opwywagjh8qOnp3XxPOtfzyz/d96llk3oSRScfRSCKwISJQATGJsxQ7P2JdKyQySv/+NT53Z2Fb/R2i6MNqOMxuwZ8H0EWNtvhCniRUB//KDEyAi/SkhE7hkyZqk5UmjH1s6qa1LoxBcAU4BoZjOFnEIz5nhLak7jfL4JlS5jelILZcxuAW0rvU26qXF74cdFUC6n+nfInKwmtCYyFKwsViFTpVDxvxeyVChHYgMsSvdcys3Dpd5vP3TRVDDfPO+88w7L+qc7y7LMOaTrlB4ZsOAakhaWrFWBsNKCsPAP110L13zpqYcf/YEzCjGVYKF9Kc2qgrcF3GLANN/fDYA3BmDYexrmAKUVV6auYLWVUrCpt9b6VJxt11tIat1KbL4Ts+Dnln4c/llunaiyre4Oqewe98vDBpeh2b3L9/EW/ue5D902VebT33z7RJ6MIRBEYiwhEYGwsojjO+7j56tXHLn9655e7tnuf9gq1sZiZJEYE9S3KV4wTINNVh/Qzs1XaEtOTBjIFmLpRNhME0pBSC16kBwvWXMV2BUCMdGOq4XhZQxZYXvjIQHAS8Ks+lxJcrwBSOlBXH4ODDm6ERE0MgBPVFhwpDMYCs9kSa6PtBKqF/eo8qSaTXNBV6lRVwGE6Vgm0Jcv60up+JpH0v9d4mHju058+szDOwzZmh7/wwoUxP+29d1btKReDbDgahE0XrQHYcH/vdgJ6HCqYsuoqRpUSLoNkDcaqgXKY8Qw3My/BxCGuX4Pv6vQmjjGmE+0g1YhAzCmL7anSNxZ0jdBATBkLoxZMsmJJuE8p+KAQRTFiFjACY/rhQ6U61V7wQQEfaFA7hmDModQ3twcLA4Md337m2btvWvLSLX1jNpDRjqIIRBH4h41ABMYm+dCjVuymK57419fWFT+/s8M6Cfx6Ho/ZxAgYBmrCcJ1R6UdMzXDTpbbUjMXAQEE//kysGHp/IXCTlKLElCZpxqgaTfmJqcqy4GeBP6uqNA3GNGuGaUkEZwiGXEfZX+BEc320vXAgnuDQNLMWZsxuKPVeLA9DAK6C9KVKoYU1PSG2TLMu9Cs8bwUctMYNzVJ15wDJchKsni3JOvE/NUnzwS9848Rdk3zoS6ePTchTkPx+jfWmC7iYPptAC4ExBSnCrJgqwlBgp/r35ONL7xBNVK5ULKUE8VcIYLTOKuihGTCoJS1fuMd7SQ9YHe0w6xUGX8FxKS0dACtivjQYw6cHF4CjHlBbVyB4QqCGyXcN2hGgoXYMU4t5AlHIkKm5rc8/YNswLa+Z1MBCRTGrKqWJ9wc+tPjSASHzYMfz0L3rlWs3blx+5X1PXf78VJlH0XVEEYgiMH4RiMDY+MV+TI68YbWcf/lv7rloRwf/VyfdOIPJWgJV8YQFviioHnlYPYn/GRIMs6hYMmaDwdFzDIX7WMaP6UrlO6Z6SoYF/JVsWJgZwwbiSi+G2+j0pQJsuKD5ngJt6Emm/Mdc0qklUibMP+oQAoyqGbZmJlRYdOVmGYwploPSTaXFOaT3AdyPqoajBZjWd9QKBWkocKS0BvpTtf7F9TVi8Wf+70nbx2QAJsBOvvtfdzRK7rYmjXlv4KLBVum8chzDp1gBxgLEtjtzxkGUdFRo94BxDVpZlSxIFNhR4Cz0KsnBhvhqCdthlM8wlOnTbFoAznRaWgM6fV1DgTFpSgBD+MJ3PK/oGjxmGKwuaVBevkDsGHXbIqNjvBsUQ0bMWKCNK5kPS1ult4O+k8jeqhSmB55AW5Ys9AxseG5X79bLbr7r8RaA1qi90QS4D6JTiCIwmSMQgbHJPHoA8NjtAyffcsuS7/d2yQ+AN8MwjRqIxTi4Xp6MVVXrSQMM1IEZyH4hGAIyf8XfkWCfwBACNQRl1LRbgTFcb8nWIqQRC7X3VgBMGcEqa4tAU4a+ZD5QJZpyiMf+lT54PjruI1hC7Y0Pxxx7FKC6Cc8raAgQLIIajIWnp3Y8xwELxNy0OOMJ4/mjnYYDuPCqRRfXeA3GsHrTkz4fSMdrnV9Ycf+2i757ypZJPvSl07/4e3fP8lx7teHPbmJ+LafrHual2liFAW81c4Zvc/D8gI3EeLIighkhwSXHLUWbKdZRCsWhkj8coWQFzij1V2rXRKiPKRuKEkwMftAIrfye6p1aVgRqDo8REse0I6YoHQnMxcsRwEyfA5nLZfKFfNvgYH9n3K6fnrDmnmJbNRY3BSOgHnR2wPmNXJiaR0GKks4GA4MgTWnTUCOG54w2H3ROKPw3BFmmFNyOzX3ptqsefugv12/oaJ0yLOtUuSei64giMNkiEIGxyTZiVee7sHndBatX7vhK3y5xApM1ZEyJXkp23ALPQ70LB5N8xZAZw9SlWlBUCySlDdOtKpW+TJldhivslK9Yma1CnVipgnIIMFYW92uHfq0xQ3ZM9bBEtmHmnEaYM7cRLAuXcfR/UkAQ05zo76SNZsvu6DqdFQZjqhWTMuxU6SvU+Si2B7dD7zQ0u/WlbwwM2PHCxfFad/HXvvOubZN86On0my+4Ie431h1rG40PMq+hAUQNAaXh0RjBMQU9qiotywwZp/ZXyJYKSAO3ck7fQOeG9q5NGxKxuEgkUnHTMK1YLBU3TCtpMDPJuZnkzIhJdA7GJqYSE3sG/S1BGoiXJeK2APQEZRaEDFGFJujgqExkPuPSZ4x5DJgjfL/oSz8npZPzRT7riqzjeRnPcdPFXDEz4BSKW0Hay2ZMP2hzqu6IjPAy3raNr8Z4nL/tjUee8mvwa47g3Lb1Ret5Te2+KipFVSUl/T4As/SjUEa6pmnQwwQxaoYDPuvJ7ejZ2LLsmfsXrlz3lyhVORVupugaogiMYwQiMDaOwR+LQ1/4iad+t6PTO7+QNWZjyyPDMEBID2Ix9FaSlKLEP8R36FRkiYlSYIy4DUxNkpZMpwyDSsRSNaWymdDi+DIYK4v5dZoyDNbCGjPVy9JTPSm5B3X1KTj0sFmQSCJVh2BMLYjIolmWHaQ6NWOBbIkS9ZfTlGEbgyCVRqBMZY3QQwp7cqo2Sq4U5kC7Gc/9OBEv3Pu1758z4ftVjmZ+fPfCxTNM2/x4zJh5CfPrU1IkmRLY7+ml+4CWtyuDM9RU4bzxwRG7oODsfK0/3XXLa5vX/3VW08x8PJHinhAmE5B0fLdG+n4NA55iXCRNbpmSWwY3LIODZTDGTINR9QjhfnU0HEtORhOS4f+4RDQmpI//QJM6T0rfk4wVfeyfxVja4pA1EnKQAxSkyIqC7BXZzKCXHUwXMqJnYMYMyLe0tJCI7IwzzjAPrvvwvDlzj/pD0jr4JIPXJoF6q+I8r/7KCxhAnQKnrRTjilwf3ktKf2mA56F2DM1jsffqoNjVv/meVWsfu+zxZYue2FO0o/ejCEQRiCIwUgQiMDaJ5wcuZee/+8G/FnPx9zMZi9sxZLSQjRJg23GVnjQwRal7UaIuDPVgkliysjaMKw+ywFeJKsvKK2eg31KVk9rmQrdIqtCPUWskDdoUe0ZiftKSKQd/cucX2C7JBSthwOHz50JdfZzsNVCTg6kg7P9nGsOBsYDxCoxedSpMCbdVOyTygyqloRRgk6wgwOpZwU33e032wLIvNH8oN4mHvnTqzd+5cx4I65sWa/qM9GrjINBtfjRgTIPcMBgLeCv05AIOhumBDzvkQKb9730D26+44S9/uh9gpbaoZyeccILZ2TnXisfjVpOdMJlpm3aM83jcZrHYNOYLixlmnNs2NjgHsIVR+r7h3C8p+A1uygIUwHAs6Rie9DwQnpsXnpMRvpf3CwMpR0zf7MViO93W1lbdgHPE77VPn7ewybKSv53TdPyHTdYwjeJChSxByjHc/onmDe5Wp9XVnCGPMaqoVBXGqH80jDil2oHnYDDT9uSWthcuX3z/N2+PmoFPhbspuoYoAuMXgQiMjV/s9/nI65fI2m9fdP8d0pt2lmnGuWGp9kLoRG+ZcdUaiPRfyHoFthXoOYZVh2RngeuTYsAIjGn1T8mfS2UASTeG/1WkKjUjpqr2EJT5oRZJ5VZJChyW/60AmQTFjh1x1CEwvTEJpuWDAH3+aFBrg5CYwqr2sQr7VAUsmT7fUi9NLYpSlgoqY5nxwN51E1jiVz/46ZkbJlOPyuEmCvauPHZ+6hgQ1sUGNJ4r/aQFAispR27WrTsrDLVfhVGUcS43sUtCd7FnYPPNbV1rrr7j3l8u3+dJe4B2cN55l9eYhcwn33TUmd/nYvpcECnqu4oMrGrBFXz1ldopBX0pySYjYMbIdDgwgkWvPGGAaaTIwJgbRcg5XRv6B167/vHnL16wdu3aqCflARrb6DBRBKZiBCIwNklHFVmxR+7ufstVv1p1le/Uv8PgNpfYHBvL8I04pVN0elI1ClegDFseoY0FoNkrMmSBYB8zSAqM6T9l5kS3QlLa76A/pTZ91YwXife1C38odUmpybIdhmosjlokDzxZgCOPOgSaZtaAaaPOC4XZqGdDkIWaMW38WuW+X1I94Tkq6wulAVIeYyVLhOASJPMF8Ew/s3u/zgHu+94vzumZpMNecdqXXPJQSqThVK+Q/Ln06t4GMm6UjVGHv8JqPWDlloGwnWjTPHjQ2buzd+MVa9Yv/WPrsus2Tpa4nXDC5625dak3nPi2j91qyBnHgKgL+myhVxgK2LBxuJ7jyIzpJuEBGKO+l/i+AmPKv84Ay6hR2jHugA89A3mn69a/P3vl/1258t4pwbROlvGNzjOKwFSLQATGJumIymbJ7zlq+/m3XrP+B/nBumMYWExCDgyTg2UnSWiMPysNmLKPICNXFPOTdQX+Xpu8KgBmUKovAGOl9kNhvyr1s6qw1JWTQfoxXElJgAu3U6xYGYwhu4ANvQUITEfKPMw/8mCYMSsFpo1sGXpBqQICXPiUV1nYVFQvntpgVA+esipQ7W70NQdpS/CEgOIgMwZWutz5DEuc09bcXFHWN0lnAMCCBX+d4w7Wf9TN1vxUuHXTcQ4oq4l9ua3LYIwZBXBF2+bevu2/fPS5e25fs6aldxIFi51yynnxc06+4BaLzT2Lw7Q6VaKJXneYhEWTWN0GCdOTShtGvxPh9zQYU556ppkK+lU6wIwB6ULv3U88/8cvtbbe2DWJYhOdahSBKAITLAL78q09wS7lH+t0Fi+Whtu77ht/a9n+hUxP6nAOCQDugmGiTswOxPsMsVdQPakML4G8xRRgwZe2siAwFm4JQyBOxTTsQ6X9v3TbIcUYqEbhSkem2yRpMOYpc1gS/wdgjFoqeSAMB+YdPofAmIXMGDgBaER9jq7oVEauhC8qUkth01DV2Jpa4ZDWB68VmQ60ZCikJeRXCui5tN+f+ciCBafmp8pM+f1vHj2skLP+vZhJ/Vg4dSal4fYJiGFkFNOIaUrDLkCusGVltrjrxwuuvuaByeanhUL+t73xgu9MS7z50yZrmE/tsgCrbQUwBGNka6EsKyi9T38bARjDWCp/MdUjFcEY6i/jSjeJDw5mGhy/+6mV6+790d8eWvj4VJlX0XVEEYgicOAjEIGxAx/zMTkigrF8z0vfe+ivbZ9N9yQPM6A2MHOl/kbBIuKTdxj+Uek/xCoBGCPQEgj1EaMhIxWwUCpVWQY7lUahyqcqLOTXwEw58FemKFFfo7ZFMIYGsch6ISjzqFH4oYfNgJlzasCO46JYDFz00ZcM212jkBoXSd2HMmzyGgojsXVqKqtrchGEgWBpR4jcEkcM/NKxBp6+5Df/mVNeVVPj9fvfPvIGNxf7THYg9W3wGsboopTA3RMeMDMLu/rW35cr7PzV9bd+bckYHeCA7uYLn1rwv2fVn/otm886DsBimF4kHZgIdHUExjQgw3mKlaQI1PA+Un0tS2CMsuUxeqhBMAZ8APJu2+btO5b/8U+3/eTHB/TCooNFEYgiMKUiEIGxSTqcixcvNgo9b/jag3/t+PLArsThhqxhymkfFxETTAtBCWpbvN2YMWQIdPsXxZIpF34S1QQZvHB7wsq2OYoB0wwZOe2TuFlXS2qhvzKCVWBMs2fBdrgWohcYgrFDZ8KsuTUQSwRpSo7aMVGyt1DtjRA/KbuF3cXpChzqts/0Ey9In6U7hUwvd2X6Ttcy7vj1rz+SmWJNndnlv3nkRDcf/1q6r/bfmJhWbhtVYsf2Bndi6SDG0AcfeqF9x0uX9PZvva7lnp+9MhlvlU/9+0/fe0jjmT+IGbPewSBpqRZHwRNDuKG5LhQJ2i7hA4MyE8ZYKMCGKXdk1EwDOxQ4INggFP2uzr7Bjbdffv1X/nuKza/JONzROUcRmLQRiMDYJB265mbJ33zY+o+2/D/2vgMwjupatMMUNgAAIABJREFU+9w7s0W7KpYrpoYEkpfy8id5Ly+9v7SXhFRIJyG0xJQEAgmQkIhiijEYbGyDANuAaRZgwIDBGOSA6e5GxgbbclNv23d2Zu69f869M6uVEMa2hKVd3SWKbWl2yndndz9955zvW7C9Jh2r+AgVEaKc9LFMGQLTxIk4BygSMukr5vmHUXSjl1HJnvM+kjFFyJQFk58JiCpToReVulXQjV+SscK/e+HcOP2ofq4IGT5ytu31c3kZltLRAI/OwOUZOPYDR8K4iWVghmyw3VhXJtOzPhA01jJmR0Nh4z1mgB4OQKoohEzTjFLmolMHhgvil2tw7uJsqCCEMkKpDeCmGLPWMbBe5CK5WkD89akzftNUpMv8tqddU1NDxwS++nXXNi/Npav+hzkRoHKIQeGrHoW9db3r+pad+uVfVQuWhryUIl3usFo735iyZfeqJU8/Pbsohx5+/uPzPvq+I779twAd/03KK6rw9SFvdmxqzPdF9i95Y3KDigBQ2ygyhvc1epCpX1QwCcACl/d0ZNz2R55bffdZL75Yh/EPB8KAS+321NejEdAI7CcCmoztJ2AjZXOcpnyirvH9t8x4/bZcquIzBNAEXelDmDsZCGA2ZQ4ME6cr1TSict001AQlVZOKkojh9/LZkAWhzfm7wzda9Rv4fWXMI2v5sqUiYqiIyTYvQsHK2ZIgYtkHzVxVUz6SMewRy8EHP/xeqKg2wAjmwHZ7urpjO1e0tW6/MVxR0TN2XOSwqvLyQwgJVFASCYRDY2g2k4sK4BUAIsKFHQFwAzIjh9J0wAz2GAa05OxkQyaX3OIYHe2zZp2NlgMl9wEphKDT//HcCZwHb2C5qomuHZK9gH2VQ6/frkDxHPD+zedL+nYPLvYfcstt2ZlINZ/6ZvPLK5cunYXhjkX3OPGHZ4w76uhvX2CIcT+jMOZwAmGlHvu/LQx4axRagxS8HuTV+4RXDYhwkok5LFa/ZvXS8yKTt+30jWeLDih9whoBjcCwIqDJ2LDCP7iD19c3hm+4aOPDdjr6NWARwwyqMh6Gd4fDYXDdLJgBABN/0ZdB2mrqUDntYwkTf/lHVQyf5/eJDcRbCj6cZInSt7jotbnA0qIiYqiKoa+YUmgcV02oYdkHHcxxG+QMmPsXDBH4jw++B8oqAYwANtsnWDbXvTWV6bi+OxF7eE93S8eKFTX5EObjjz/eSKU+HA0yp8oMRaPl4Wg0bPIgp8S13FzKpW73Bz7gdNTU1BSGIA4O5BH67JtvXhWI73F+wxxjLncqTMH8CUB/mtJXxTwoBhwg9Sc0/LcBXxlDD7icG0tsW5HJtV/w+s671q9YUZxh2KggOvH/NyVAxp1GSfV/EhGRjfukXxTUgS0zB2HkLM6TaxveWPE3Eck+X1dXo/3GDgxM/SyNwKhGQJOxIl/+47/4wINWpvzbbq4sTGUmYUCWUjAOySdj2AePZEzlUPo9Yt6kmOwfU8pY3yDnQmBQSej9d2/PmF/G9KcpPWVMmryq3jKGvTcC8yZV07/fn4YZlWVRAz7wH0dBpFJ5WnH0STOsDDXcTR1tzXOZk1k2rumw1poVX8kTsiJfriE7/UW3NozduSt1sm3RaeCWAwh0hi+0tfAXbC9kLK+I+aflkzEHBM3Yu5s3LIhnE9fet7jz3/5ixUtwLzh70bfC5uRzDVr1dcIjwLkpbW0H/+BADIcxktq6q2nVJW4otHjBgpOwVKkfGgGNgEZgvxDQZGy/4Bp5G0854cnrYl3Gz5I95mTbMoCSMggGMAoJhSlUv/zxfD+DUilTvY36fpkS4wP9yTJlb9Dn4fUV9ZmsxN4w7/vK2sLrF/OqY/g9l6k8S2zwV+ob2mlgDdOBquoIHHnURCgfYwI1HWA8C1xkIVxGRTaXTMZTHX+Pp9oW33rXKU2yzqofeQTuuGnNf3e3sSmpJJwkWBTQ2kSRscJHQc/YQMrY25IxC4SRymze+sIV8Xj7gkefmVrUPXc15ywaS40jLqOkbAo68TPXlDYug39wAIqN/JmdscQbU0W5sXDGjBNKxjpl8PjoPWgENAL7isCQvCXt68H0dkOPwNzLt/z6lRd2ndXR6n6SuxVAIarG8lEjC2I5UFVNMKNSESG/X0ydi5q+9HvG0Incn0vse2v4pEu5kXvlSSmRob+X/z0VHyO3lbmUQipjSknzjueRRMw9POo9h8CESVVgBBkAzakAZuGA41rgug4PRcTmTK7j1tbODYsX3HvhjqFHr3j3WHvtq8elk+SPqQT5quARMIivjPnX1M8YN0/Gevv/eq++gHxjRiPNck564htef+7viZ6u+5e9ML29eJECWHT8ImPL0YdeRkTZeSAqAtxFZWwo3vo4COoAh0xblu1Z0JFqn3bbbSf36F8civlu0eeuERgeBIbiHWl4zlwfVSKw4qHEF+bXLr+wo4V90xCHUEoqIZuxIRBAewukTmpqzKCKjMmJS9m8j8/GjyR/mhJ/iGRM6ld5w1fcShIp9AlTHhK9ZMz/twztRqd9RcrktzmWJvEZyowV/5PFUoFxNA5EoiZ84INHQXllEARGy3AkY0xOgWI51XXwXKwco7FtttNze0v7poXz7v1rs152hcDMy1/+eS5nnmOlzU9iCLbs+3uL0lWAlk/GpJLZ/2VfSMZcECTl2KKtafObL5zvpGLLH1pxfay4cRfksr88ey6Bsj8Dq5oseHCIdFacPHWAk2yaQefLnbHNv2vYdn9TsfbXFfca67PXCBQ3ApqMFff6wRuvivfOuuGRc1p2uT+1ktUTqBgL2UwOgsGA5y+GTMonXFiiZLJxX1Eu7/tSHVPeUr5eVugzpgiY10/kkbPCvjEVxo0B5b1RScoIFgkcGr2qiCMcemQCJzwZjBtfAce+/3DsuQEwMIoGn89lOLiB+ZkkAExYwCHhAs286rjxe9es/tejj628anuRL9mgTx8Nf3dveunXbi54jpMr+6gfbL1X9/18kXegl3xfMsZIzErldjTsaF53lrWrbf2S1bVFn7t4+YXLfi1YxZ+AVX4CeBmQvJ3HYJZD2YAIarmc9OzpiL/+bRtWb6utrXUGs1f9XI2ARmD0IaDJWJGveXu7KF9w/coTtjQkT2nbRT4FbBzFaUqcmESCpPIn0c4VlTEOlKALBHIxpYopouZNUqIy5tG0PuKJT8ZQXcn3jvUqZEo983vGlAO/UmmwTRqnKF1ZJsUyJBAbwhEKhx0+Hg6ZXKWczE1UwdQEJvaWUYrmtQHp7cTBAmpYKVfEN3V17Xpkw5YVd004omv3aLYQeOnxNyufe7Hjd7YVmgKs4lhc23ccDtybauZFIKnFdzAAO9mTfr2+q6f1LAtWN5UC1pdd8MT/Ai8/S7iVxxERBbJXPPb1TcHzIKO24EZPrLX1tR8nReKVO+88P72ve9DbaQQ0AhoB9bmrH0WPwGMLd//nsse3TtnVmD0pl64MmUaZDON2XTR9xcZ9JDYYEI6RR27eXyyvmElChiVFj4zJu2KgnjEvlsjLq1QEoLBfzO8lw9AhUxI+VLrQhV/2qhkYz8SgckwYjj76EAiVYVQTmmeiYob9YhiBFJQToQx5m5z85CraCFKuy3t2NLVtntPWuf2Blp6eltWrR6cC8dxT2458dWX36ZmUeRIRlZML+/neejP3t6/ou4X0fOvjeWojGetoia2+I2DzS2fddXai6F8g/76jptY89jGeqZwi3MpTiCgnQ0nGZN8YjWWa29ZekBHp++688/yi7rErhfXW16ARKDYENBkrthUb4HxFgwheMP2Vk7o6rItbm9zD0EuJMwKutKs3gNKgzIVUKpkjCQ4SMRmFJBUzP6fPL1MOBIoqU/of3P2nKqXRq+RmuB3uT/ppSFt/afAqMJaJQVmUwoSJFXDkUZOAQ1YqZUjGFB/A56JBLDa7eQamsh3Nlr05ZtCxU5mWPU2tDdfamfhjW9p2NY9GQrb0/o0ffb0hd2YmGfop5eWV6N+GyqPK8Ow3dPo2CpDye1OqqD8Jq3I9bXCha+cbe5b/3RblD9TVnVsS04FX1Dz0IW5Vn86dyilUVJkgp3sH+1BmygIVX5rItXVvvN1y0lfdeudZjYPds36+RkAjMLoQGIp3pNGF2Ai92scXik+vW7X9zBdXbvkF/ubv5AiorEosYRmSjMncRoLtLF40kkoOlwRKfRD7E3hvf1v0zalUH/yFxEySMTyeN2VJTbTMQDUOG8NtqB4bgaPfNxnCZQQE8SYoZV6gF+ODipr8wtJqrx0G9pu5PCsn/RzW3tHesfXqPe17Hnz8mcDuYvbAOpDb6YGFaz+3ayv8KZMMfh94NIBk6m194vZCxvA5SMgUkZaRCUCIDYz2bNq487EfdXSY2wpNdw/kXEfKc6ZNW3KskxhzsshVnEl4VVTs7feO/ThpvG+RjBEj5XTFNy13HefcGxectHk/dqE31QhoBDQCukxZKvfAuhfEYUsXbzxh3ardF/d0sOqAWQkUAtKNH8kNlg0lkZJ9WwWN+qiQSSULfS98/7GB7A884QttLLwpyoGx8xr38VCouoArS5FcWNJXbPKh4yQhC4bQENZSjft9yBiSMDxn9We+hCb3J8AIAFDDZvFkc2N3fM8tTR3b6pYsu3hUKRF31675UstuODebDn0XeJQqdQsHM3xV7O3Xz18zmbPo5ZXmzXildJoTDHrWrdm26KsPPTTm3yXK4jV7Lbw/Z1/70BHJWPUvHavij+BWHTI0ZUpPhyQMiJlxU5ntr7rMOm36TT97rVTeV/R1aAQ0AgcHAa2MHRyc3/WjvPmSqHz40fX/u+2Nnot3vhn7GDYpgwjJkh8RQUVuJBnzmuW9bD4ZjyRLgwREXhnD0x341ihUxt7+ovwSI3pWuZCzU1BZFYJDDx8P4ydUgBkQctITS5ey9Cn71fyHP9nn/SmQaKiJ0IAZkITSdiygAdt23J6tiVTLPVt3vXr3Y0+PjilLzCS95YaXvhfrCJ5tZ0JfAxGVAw9YkpZB7+iNK8Hc+0u7l4wpZdM35BXEshh0Pb/qjYXHLVlSiyXKkjDbveaaO6J2z3u/w+3IX4Rb+V/ynh+Ch4Ia7+csy7I9G91c6rRtHWxNXd0JQ6S9DcFJ6l1oBDQCIx4BTcZG/BLt2wmKVSIwe9nm/25rSl64c1viu92dLuFOECgGI8seLH/iDstRrCCbT4WHIxnjezW539/PZAKGKcDhWQgEORxyaDVMnFQFkWhQWmi4bk4OFyAJ6GdP6nlmqu/mG8yxlEpN2QvHXA5mEAlcwrHszlfT2dZbrp/35h2louLsbcVXrRKBF59ZOSUbD59iZyMfESwCphkAx1FDEoo7Fb6sB3qJq6GL3rK0rFDKBxPZmCM6lq3asvjEpUtnlUzIOmZUBuz/+wpzgheCU/FVqqjroB95MmbmmAvNb2SzXWdua3vxxbq6GSXRazdogPQONAIagX1CYEjekPbpSHqjdxUBqZjM2PShZJyd27LL+W3TrjTNJAQwG/vFAlL96p26Y0AAv3wFBckYfYee5n3P3paN5NggbnAgpgOTDxsL4yeUQ1nUBNNU6hxjaLvRa3/RS/WQLHp5SjLcXCUC4LnLSCVhgIEDCeACE2kMF+92ePcTW/esn97a9eTGUjfc3L1blC2a/6+rnEzZL1y7YrxgZbI3UOHpk7HCW23giCQZHJ/fXmWGIpFzWabZ5u33P/HC/eeV2nDEFRe++jnuBs/nTsVxapxl8A+8O6VHn2FxQTt2xlK7z0t27H66tu6C+OD3rvegEdAIjBYEhuQNabSANdKvc/5Nm47NJcQZ7U0wpbuDmF3tFknGbHCwT97rwZJKlPQfc4BK0uP1Z0kytrfbwZt3HGCTPqVLuU9lk4HHGDexAo44aiKURdDawvUmK7mc8pRZitjLlo9t9sqospkcy6nMK60iCcP+MdQzcDo0ABg0zkRWlods1rOjvXtr3eZdq69dseLQ7lJWyBrq28sffXpjretEfiycqqA0MCWG9HbDnrq3VhX7L5giuoqMqQlZ/DfyYvSKc93Mm5bTfNu2ztunl4K/WOFrdtpFqz7hOMGzmFN+Io6VDP71rAZgsMxOqMUh0NXWE9/xj3isccmt9/ytbfD713vQCGgERgsCmoyV0ErfNW/De60EObllF/xZOGODsS6XdHdkIBHLgJ1Dh3v8xFVO+AQcabQqjV+xhCkJ0Tt/Pqmyof+hP0DpEo1lKcgoplAZhfcec5j0EwsE0b7CBi5cqXQZklChImeCIHh8X9XxSJic+kSFDfM1VYYm9kbhh5/r2mCY2MiP8UpZsFnctVnPxs1bXjh1Ylf3htoS9h9b9VR31VMr1s5nduQHwCqJwCgktBGRa7cv6uVAZAyVMQ5MMHCd7Pqss/u6a27+wZ2l0i/mv8SvuPCF/yCi6ncsV3auvOkG/fDIGN6k1BJgxuKx1LYrY7Hm+267+7ydg9693oFGQCMwahDQZKyElvrhezYf2t3lntDUyC4Hd3wkSKtIImZB055W6OzsUU38nr8S5kOqD28kRNjg7zXd7xMeXhkx32NWQMqQjBkcKqvCcPT7kIihfQIqYjmVielFMUmrDW+wQBFBT6WR0574pc4PVR+f+2FZExUdx7Glr5ZhKGIpqAWcpravW7/i7CytWL506dm5fbqMItzopfquw+uXNdzsOuH/I7wCgIeUYkhxWra/z1ihUuYT7YHIGKpqSMZy4LrpV9K5nVdeW/vTh4oQnr2e8oyLnp3sQPVPXDt8LWc0sNcsz326+F4yJm1azLgdT++4PmN1zJs7b8qWfdqF3kgjoBHQCLzjyJWGqKgQWLy4cUznbuurzTtytxpiQhVwg2LEkOMwyKRzkIgnoaczAelMFjjDWCQDCITktKWQ9hfeh8sAuX2qBIZRRwyoAWCaaBaLPUa2UqoMAtFoBMoryqCyugyqqkPShgIJWL7kmEfTL42iolMoUOAxCpUxpYipI6OyhgNqqJbhsfF5+HypSgCniT07m1ZdbRuZ+aUcR/P0Q22fXbum6cpc1vgiMExaQBKGnnI4aer5heVx9uJ6pOjo2ZeoVZSFZJVNiv/GpAQbCM1xBomXOmKvX37jvJOXFtXNvw8nO7PmpUrLCXzbypE7KI8EgWPaw+B+H5V9jwTVWxtTIrjltM3hInXT1bN/0rAPp6Q30QhoBDQCEoHBvRNpEEcUAo8//mZo+zr7Y50d9sMBMmG8kHVAtJAA4AyAMQDbciGVykIikYJUMgs5SwBzkYgZsslf5VX69hIqFVz5innTjciBBMv7WoVCpiRgFRUVEK2IQChsQiAkgAbRtgIVrv4lTdX/pRz6FflTx/PVNiQUHiHD72OvmERZKWaSFMrpUCRiGPOE1hhZYNDd1hlvwETra+bNOzk5ohZmCE9myT3Nv3hjU+d5VpZ8HEuUgqnBDOnAny8f+wdEIuwnIxQqn4VkTH2fixwQI+0KSKxs7tk4de68KcuH8LRHxK5uvnlVoHMn+yp34SHiVoRRVVT332AeyjAZjV8ZS4PDOm/jPH7jFXN+uL7UyryDQUk/VyOgEdg7ApqMldAdguP7wdyP3m/nnKcDMHGS4C52VXmMW6lJWB50HQGWZUM6bUEm7YCV4eDYHJycDYJzYFzI0G7prO8VEAnF5nns/TLAMA0ImAaEy4IQjYYhGi2DUDgAZsBQdgnotk+9cuNb8PXJWD/SJ7frnaJUzfvYtK9sN2R/G1XpAcoQFsmcT8bS4EBneyK79bag41w5rYTJ2AN37Ppz45ux06w0eT+IMAiOpFQ56e+djHlmunmMveENqY55ZIymcxxi/2rr2jh19u1nPltCLw11dwlBLrvoxS8SDk8QpyoMPDwEZMxL/aIcJ1GBQecDDkvMePG1tS+XSnpBqd0H+no0AiMRAU3GRuKqDOKcLjt/1fsY4/UBMmmy4MzE0pWykCAgODbf44evUsFwAs/OcbCyHHK2A27OAsZccF0GzEX1SwWDU0MpL+gLFgiYEAwGIBgKQCgUgGCQyp/LvEuZfYn0jcv/8qpMofeVMmbqq771uV5PScP9oRGtF40kFTHZS4ZkzCd0SDA4CJoGV3Q39yTfuMENpefMmXNGahAQjuin3nXz1qlNO9O/ymWNI7HErKZRcSTCVxcLfcYKlTFF2noVSMRRqWKKjGH+ZzLDSezppvZ1U2vv/NPLIxqIAzy5y//63OcFMZ6k9pgywUNe7MQB7kwJx/KBwyQuS4Mwup913cTVexIPPLNgwQLrwPesn6kR0AiMJgQ0GSux1a4559X3UoM9QcX49whOAspSVZEfRcbwY9sLCZfN8SYIpmKHDGzi5kz2k6FvlTS+xw8aqpQX/BMtKVQTvupPQuKlbCwEUJlviUcUUl3LP3wC9RbSNRD43i2Zf06voqMCztFvzA8kx+O5AEYGXIjtaGpb81fHjD6yYMFJJfshOG9mww0drc7xdjYwWZExHx9/TXyy6/07X6Z8KxnD+wGJmBqSsAGMZNyF2NI9za9eees9528osZeGvJxLL3z2c5SbjxGnqlLw8JCRMTQ4RmUMzJ7Xc27PZbu6nn3kzjunp0sRQ31NGgGNwNAjoMnY0GM6rHu8/G/PH0W5cR+zqz4G3AwpxUR9qX4w1SODqpf6rd4ASjBQnAJwp5/7EipQ+D/c1vcZww9w9T2kXdjM7xuGom0FY0jOkCQpI9kCRub91SNpkiT4ZUmfQHjnWjDZ2cc7C5UySSqRQCizTaA29jpxRmKvN7y+4qSqyZPW1daejvXMknzcfM26m+Ld5Id2LjBRTaOaklCp9fGtLfyX9d6VMSRjeD+gd5ucBqTJNkbiDzZufXHagocu3FGKAF7+t5WfBiYWg109CXjZoMmYwgjVYyxTZoGY8Vbb7bx4e8dTi+66a9a/sz31QyOgEdAIvDMCmoy9M0ZFtcWMqasmgyuuzqSiP+CuWaE8qED2gvkO/KhyqSEwVe7j2JvFhVTGZM+Xp5754x0+EcsTMnwuPhV7ygSqaFg+VI7uspFcNoQX9oYVQljYqF9IFvxmft8LTZ23LE16fmPq/Kn01ZIEEC0zSAY4JFIW63xx3cZnzsywyu2l3Ksz8/JXaq10+PuOHZoo+8XkZOlgyBgoMkYdEDS5i4nE3W+0vDDt7rsv7CmqG38fT/bKi5/7L87EncIa+wHgZXQoGvjlbUpRSc4BNWPJrNP9tz2xVXcuWFAT28fT0ptpBDQCoxwBTcZK7AaYP2PtmIwNv+jpClwinMB4Aqie4DKr3jHluq7KkcoKAZURJDdY7lKO91hhVDni2KelpsXw56hSya4juY1Sy2R5EskZLehakiTNt1MobNQvbNBHIqaCwvN5ivnGfGUGq46P5rSuPB9s5ifEBIpMUnqXWWgnYNss9kp3z9YbOrKtj9TV1Xhd/iW2sN7lXFvzYq1rVXzfdYITOcPp10GQMVwnjiVodNDFnrHUm0BS83Y9s+na2tWlqS5eceGzH6KUXuVald8GFsULH+SNIhslQQhUlV0gRsyxWM8FzfGXF9x2W82/0yD0QyOgEdAIvDMCmoy9M0ZFtcUd16yP2kH4QluLmMft8GQiwl65sMAQVJYIVUlLVR+VGtWbhlRgbZG/ev9Dq7/Lu28i6glZkkD5T1JZkr0feP3IWL7J3+trk9siEcMvnJT0Pcpcj9wh8SCyNw3LakzEgUFyq8MS9+ze/caNdy4+v72oFms/TxanAadf/NLN3K38PnOCE5mLa4KDFQeojHmkGZUxwElVktosIHnrxdd+6bpStWW45rKXjyaM/dlKVZwKLBIcGuNXIpMlDINjA7+w3e6/dnWtnTf7jou69nOJ9eYaAY3AKEVAk7ESW/j58xvDATf7sZ3bUvcIu+JI4BFsv5c9Xr25hR7J8Zr7VUySaub2KVXvn/1vkd7eMUXmPDLmj5VJ9ayAkEmC5ZcgCz3HuPwAQzsMlL3w6eoLlboAEMC4JD80XD3PPxY10Hg2KyynqzvnxB923dit028+8SXP1KzEVjR/OaShoSHw6N2Jm7hT+V3OghNQGUNlC5MIUKnsXanCnjGvRy+/Dp5fnNf3hxgjGUNVR9Dk6wCJ2r9P/8r1pQrirKvXHOo47LfZnvA/BI+EhoqMyYgxyoHTLnB490Xtmdduu+mm0v7loFTvEX1dGoHhQECTseFA/V08Jhq/ZjrgQ1s2dy4Ee8yxgkUCUmnqY77qkzE1najUqIHUsIG+N9DJF0xO5s1bfRLgE7HCfXnkSk5h4v7881C3o1864zjt55WRVLC1ikkiRhY4ScSzVk99JtN1+6bdDU8tW1bak2uoij3/fGf5C09sm+NY0W8DLxuHZVs088X0A44l417e5v2t0IFfkWLfNw5Ly4gpTs36ZIwYqQZOYrV/n/bVme/iLTqsu545c80ESLEfJbpD1wOLhoeGjKGqrMrunHSD7Xb/sye5/tYb5/21eVgvVh9cI6ARKBoENBkrmqXatxNdtKghWG1G37dqddOt3Kr+OHcjZarJ25s+9CwplAeYR4LyUTmFpAqPt69krPDcfJ+wwl6wgQxeUdEhYOWysufM9zHDPjaXOdJCwzd3VaKbK4iRY8RwUozH2y2ne30m03FvW9vmZ+9Zcm3nvqFTvFsJIejWtalxD96/6UYnF/064WXVSKJRPJRkTPp9+A//ZV1IxpS1hSJjqs8vT8bQroTIBv7XgMZv/vu0r91YvEjt/cxvva5hrGVlvhPrDtYqMjbYvHD1y0xfMtZ5eTy75ZaZtX/aVao46uvSCGgEhhYBTcaGFs9h31t9vTAh23TIiyvfnMFz47/GnWi1mj7ELnufbPlxQ36vllee9D2pBrqKPjYVe7nMAeOPfFJXSO5QTRBSmTED6F9GhMtyru1kHcwADwZNkzFOhQgIIQQTxLbAsDoAEq91xXY9mkjGnmhsTbaU8uRkH4q7SBgvHdF6xL+W7Lp0JK0DAAAgAElEQVTetSq+DCJchc37WLpF/zc12eqv70BkDHvwkIYpSxJloov4uyqjlDrAIblRGPGb/jHtf+cM+438Lp3Arde9MNZmwW/1tJq3ClZe1jcb9UAO6inLsr8RS7094PDOq5PW67Uz5p6z/UD2qJ+jEdAIjD4ENBkrsTVHBeXll7vLn3lszSVuatxPiahS5qD5njEkXoWTjL4FBX5WF/aV9QdmCG6VPlmUVKo5pol/MmDcctPZ+M6unpaGcJiMHzuu/H2maZQLYWBneavtpDZ09ux8ek/LjhWHx7oaa1fX+qOYJbaCA18OkuyAaH7fymVNM1y7/HPAyyqRSCgyVkjE8PnvRMaUhYmcisXgd1QhqQ2CJNdxiN30z+nfuLlUQb1rzobqZMb9VlcruUW4FdHBkzGVYCAnkyUZi0HObZ+RtBtvvmHulC2liqO+Lo2ARmBoERiCT9ihPSG9t8EjgB/cr/5r2QXZ+NhTTDLuKEpCwJjvgyrNKQqIlz/xiN9j+zlEt6+3T4Fikzd0RW8z5A1YOHOAUlfYbrJhd8ubt1s569GqKC0zI0GDMUMETDPH7VS6zeqMNzS8mNq0qc4ePErFtYdVq1YFsolDPvT8U83T3Vz5p0FEyn1lTAWro/dH4QCGv864prisShnz1x7LakpN8+KyiAUMEq8IiM+uue5bdxQXOvt+tpKMZZ1vdDbTWmAVFZg7se/PHmjLXjImAK0tEmCxttlpZ9fcGbNPaxjcvvWzNQIagdGCwCDfiEYLTMV1nRgYfkjlV85qbwqfQVn1MZSGCU4uqg9l/MBWJSov4rjgQxw/1Pv3je3l2qXSNdCjUJnxj4PbeWVK6SFGIRgIge1YMheRGjZ6hrWlrbaHrp5z+xlfhg61ky8DTFgxQdTBh/+9o5r+vhrFtTCDOFvsBRwfjXz85ec7r2ZW9JMgIhHV74SEyjPdlcMOhQMT/qDG3skY+rZxkkX8VzKI33jpdd+8bxCnOqKfOn/+2jE8Tr/WuoffLFhFNQhjkEZjXrYnTlJgCdhMgsPaazN249xr5py2bkSDoU9OI6ARGDEIaDI2YpZiKE9EkLvnrfnKji3iYu6Uf5qIUBjzI+UHta+e9CFjqomZyFLLYMiYdztJ2wT8e6GFhtefJj3N0Dkesy5NcJkNFD2uaBazEXNgpJ57fv0jP166dFZyP2W6oQRwxO2rYZEItkYbP/3qc11XunbFx4GXlSn/NsTVr9j6PXk+KXsbMpZfF8nO5XAHF1n0bFvBoXPmpTO+t3jEATBEJ7Ro0baqRFviK6074CZgleMx4ntwu+5LxmggBZbbckeO7Z49bdYprwxu3/rZGgGNwGhBQJOxEl3p5cv3jFv7r7YLHCt8Amfmkcq6AomQ7/uFH9SFLvkAVDaA978l/OnIgtzDvA3GwLePfIbn9N9b+vRJnncOGMPEhYxlQt8wDmkgNMFoML12/fqnTuSRxjfq6uq8GluJLtJ+XBZalgQ5/cKrK7uuYHbVfwIPh2U0lIylUspYb5mywKC3T1C4T978GCrfc8wnY4nlLum84fLrjnt0P06tqDZ9fOGblW3dmS817WRzgVdOAmF4uVsHehnKnw9775DYKjLWvMjK7b7xmrmnPnege9XP0whoBEYXApqMlfB6z562+lupuHGm69CvCGZGgAe83iE0gVVmrSrESCkkmIMko3HA9BzvlbJCqCs4WIwz5hhGEH3LTBVQHZB9X5J3Ye9XXlmT5gnefr1+pkKcPTKH3A8NS2W+pbCAGBkONLGpcedL55hjxv6rlAO/9/e2QzIGOfur617KTGV21YdBhIO4diq03VV/vqWI218Z80Ugv3SsSJlSxtLASfxJR3Rcf/mMHz2xv+dXLNsvXPhSpROLfL55hz1XsKpDQZjvQMYG+gXlrVcrX0+YW6/I2MNpZ8+s62af8nSx4KLPUyOgERheBDQZG17839Wj19f3jNnw8hu/ttL0JDcX/E/ulJkAZTLPULnbo+mqauYX3AXOOAQD+PMyYC7mT2IvV04Q07JtN9aSTMbbK8vHH0ZpZAIR4aBBI+A6QhIqQlDdwiEBlXfZG4PUnyH0qjKSBGCAOfdijkyHM5HY0tqx7q8dVuWTdXUnjLpG/be7Iern14eT5eXfbFhrXMqsyg9yFsSOfBX47qtfGCrqE2tZbkasvcENbOD3mvhVPink7wE5AEAzwCD+uOXsmHHVrN8sf1dvzGHc+cMPb67obMp8vqWRzQa36nAAI+Dj0f+08lYhAxoie7/AeBPIcqKSU/RqA5u3LLV488xrZp5UsqR2GJdQH1ojUJIIaDJWksuavyjyyKLN72ncFj8xGXNPt63QZCLKIWBGpOu6nKYDRyorqGqZFEkaKSRHQGjasdzuXV2xHdMzPd0vVo076mdjKiceb9Ix72VOlBikDFwX44lUuRFVLlS8lHN+YW+0f6v5HmeeIiOrpQEwUGwDi1t216Y9bevPMccIrYwV3Jv19Y3hnrbu/3tzg3EJy1V+gPNgQBq4yqlIL7Q9P03pEzHE2idjGBgfAIHEQkZfKRNgZf6KPXtpYBB7LJvbc91VN/7imVJ9WSAZ62q2Ptu83Z0tnIojkYy987UqzN7ywOgv70tSM24CMVJgQ+ty22274cobflWy5d53xkxvoRHQCOwPApqM7Q9aRbjtqlUisGXNpg+n087PMil+YjzGJhAeNgBQEPDMYGXJUgARqFS5kpxRagtBk7bL4ztTVvuD2Yx1QwY6YmG78qMTJx19WiBQ/QNg1eMorwTHNsAwgsrvyiN2UnGT+/Uf/S018PseKcCEAIoKWobZvGft6zueP5GbR79RV3eC7hnz4Fu06IUygwW+s3m9uITZVe8HHjYVEVD5oPhlQEBJZflIKp/44reQjJmylIlkGcPFZZmaKAVUkBS4EHs0m9t13bQ5v6wvwlt9n0754ds2V/RY1meadrIbgVUeBcII+k/sNc0tuGs9FbHPrSx/rN460UQ3b7grDKBmBlxorXeh4/rLr/v5I/t0UnojjYBGYNQjoMnYKLgFlixpjiRbeo5OJe3PpjLOl50cfMG2ySTBzAAAJX7+I/InQRwOxEoBzWxjPLXOcWMvxTOdz7b1vPwmNtQff3xN+VETD/16JHzIqSFjwre4U0mAl4Myli1QZKT3VUHZLI+z7/qPxA/ANFGhA2A8C2CmbDOYfn7t1vrj6upq0nqasvfmVGTMPG7LelLD7KpjBA+aUtzKv4IJCKYC3xVX8PvFCnzGZCyWoUxeZci7smOQ6iiRytijNttz3RUzf1rCZGxlRSIb/fSuHexGwareU0jGFLnq+9j7G6Rq3scEBCy3o6qMZMwRTc86buv1U2f+qmSnUkfB26a+RI3AQUVAk7GDCvfwHay+pt5smVwxJpmF/3By8Dkr6x7hODBeCDqWAERxGowAyQC4TUAyba7IbsnZyU221bwjOjHTXlPT6/F1yilXHz4xetTPw4EJZxii+kgQVURwJTBg677sQZNWGgPZgvVOdXJOwcQGfnCxgVxw0tMJRuyRf07/zinDh9TIPDKSMZMHvr9lA6lxrUokYxje6amLnlLDfTLmm/oWDE9IOxEkY9jfp+KTuDR8xW1d2TPGReyxrNN83VU3nlCyZcpFixrKs53s07u3OUjGjs6TsV5Wux83gB9kL+VJVZ430+DwPStt1jbjylm/fHA/dqY31QhoBEYxApqMjbLFr6kR9OPvf21CNsWqYun0ODvHxzMXyh3GwKA8zVhqD4N0dw5YN8DWVCEJ86E67bTTApXkc/9dVjb2lLLw+J+AU1HBWJBQgmUy/FzyY5W8IHKlw/QaksreJmwoxzIp1sxwkjJtuaJ7dSy5vfa6m39bsg7wB3q7STLmBL7/RoPxT9euPEawIDbZeUqO0nNoYei1bCwvLFMi3r7/mLSKleskq5WYvIAN/LxnadZtvu6qWT8t2QZ+JGOZdvjUnkZJxt6LZExOFB/QOyH2VyKxJYDGuXI3RhIc3vy8JVpnXHXDTx840PXWz9MIaARGFwIH9BY0uiDSVzsQAqcdf1VV9SFHf7EiOvYi4ZR/krOIYRpRqb6o3hufkPlN/F4ByI9D8q0xsHmcpAQNpHcx6Fm0duOymQ8unbZHo94XAUXGyr67pYHUsFyl7BmTPXey3KjIFfb8KXrme8MVkjFltKv69PyWJ9VzhqQNy5SuiD2Zdfdcf9XME0p2CnDR7IbyrGt8cvcudxZh1ceAMLC+/rYPZQHzdg/fRBlLv17mq5EAmze/kHNbZ1w568f36/tYI6AR0AjsCwKajO0LSnqbARE45/dzDwsFyn8VCk78iwnjKokoN4GHpfs+yZcoC8lYgfGrlwZADUc4vCubY53LLaftljWb5z+xYsUKL7tJA+8jMH9+Y7jSTHzj9XX8Mtuq+CDhZQHs/8KyIz4Ex/Bv5ffWS8j6kTEvWFy57nt7JmoCFgg68MefsXnrzKtn/+jhUkX+yTtao7u6ej7Z3ChmUnfM+wFMScbk7w9yulj+ax8vH6UwVMRQ4UWbPuy9i4Mjml+yefeM6Tf9cNE+7khvphHQCIxyBDQZG+U3wGAu//jjjzeOnvSjSZFQ4KJQcPJxdjaC1hmmQYNeqRL37ntqej1kBU39aIkRCrtOzm1fadnds8ING5fUrKjRRGyARZk/vz4cZuO/tvr55OVWOvIhzoJBvxlfTUj6Qe9en57vM+aTYi8PVNpgAJYnvWlAaYvhADVt7Hd6hUFszty7fnL7YO6LkfzchQvfrOzeFv/Cmle65nBnzKFEGKZUFhUb8/5U/1aE9R1a+CkFagQkJ8MkBGqmgQa7GoSRmj6v7sQFIxkLfW4aAY3AyEFAk7GRsxZFeSannXZzYEyZ+V6DjzneNCb+ImSOPZZC2HAZNtMorzFsGEc/LEKZauyXhMARQOxcJtf1RNbuucvKxJ696c4/tBclCAfhpGtqlkTGhif+ZOVTTf9wrYqjBQtRnJzExARKTGCs38BEHzKGL3Ps91fxScq1H0kbB+Rk2Miv+vaSm0ggXVv39G9uOAiXNCyHmDFj7ZhEc/Jra1d23AxOdbWAgEdLvfJtYSKFxKr3+z45y5vEylYzIqO/CFVkmNA0kED3DmGkp9239Hdzh+Ui9UE1AhqBokNAk7GiW7KRd8JIyKJG4Iiw+Z6PBY3IZwwj+N+UGMcKoBNAkIAUGaTVgsuF4Bku3HZCnQbXtZ9Jp7tfSaW63+hxl/foLMq3X9trznsyysLRX738r46/ubmKIwgLy+ZxVMcMagJzsdTYX8jxmvhlSRjtLArImGdrQbxeJw5ZHKLYQs3UrYuf/+W1+1GrG3k35F7O6Morn6tONbnfWP9yTy044ypAmEQRrt6vXjFMqWN+g7+Kn1JsNi+aST9Yz/wVvfIIWrTEmomRup5XddxYV3dutqgA0ierEdAIDAsCmowNC+yledDTTlsSGRcMHhkwAh82jMBHOPD3AoHDCYFKQiDJOe9izO1gnO0wDFjT2dm44ZDdbd26NPnO98PVf1lZkbLdU19fnfmzmys/lPAyOcXnT/LJKpu0FfEHJZTDft5epICMSesRb+JVqTyoVFpAzNQ2w0wvKDdT0xesOMl657Mqvi2QjMV32N96bVX6FnDHRTGVgFCchvTIGKUFhUkZJZEnXgorpZT5CQYyk1WSMRklIRVGaqS6BEnMI7Rj1r3LzthdfCjpM9YIaAQONgKajB1sxEfB8c45/rqyXHlofChYMSkSCR8RMM1ql7AYc9yOdDbd41q5zjkLprQVuMKOAlQO/BKFEOTaS1aP29PY8dem7cZvWK4Ss0HlDtE411e8VBYlNpAVvKz9v/pTrJ4xL5Yp8yVL2bieQzKGik5doKxp2r1PndV84Gc8cp9Zc84LY5OJ1HfeWOfcLNxxZZKMoe0x9n5RXx3re/4q6aDXYTdPxnAzHICgnl8bsjHqABipDDFSDwmjbdZ9S099aeSioc9MI6ARGCkIaDI2UlaiRM8DicQll1xCampq+ucjlegVD/1lCSGM2VPXHr5h3e6ZPa3lX2G5igpKkIyh87syG1OTlKoPTD36vbTzHmS+7YWyHlEGsLh5DklEkgSSTxrh5ivve/LMNUN/JcO/x5o/14/v6sr9sHGjmAnu2HB/MqYImZqu9CdOlTGuLFIqZKWlmKc8osqYJ2P4A+wbszgYyRXc6Jx93xO/WKx/6Rj+dddnoBEY6QhoMjbSV0if36hHAPNFX1762jGvvrxlcTpWfTTLVQQpCUmjUSw3IiFDEiFzQSUhQ57Vn4zhVCsSDd+dX/2pyBg+18YGfoeYsZUQabq8buk5JenC/6fTnphsJ/mvd79BLhVudUgZD3vKmEHlQIOfUCD7yDxnFr9pX/WWIYn1MkA9ZUzRXzQ9RlxtIDS5RgS6amNkxYKlS2flRv1NrAHQCGgE9oqAJmP6BtEIjHAEGhpEcFndpg+terFhhZ0eX8mdCkIhKIkDKjhIxgyDAMdYI1TGJBHzyQIqZ+i7oMiYKmX6PU6eqxbGKBEbwEgKYiZegvDuyxc98cfHRzgsB3R6Z/zigaNsm5zZtqPsbO6MCaqIKCRjBhhmb6lSWVv4k5RemRIRzJMxz2CXctkzpghw0IubchHLJjC67g3SjVfPX3pRxwGdrH6SRkAjMGoQ0GRs1Cy1vtBiRQANX9u3dn503cvbnuH2xCiwKhUl5Tnto62FaZrA/dQD2R+mwsDzBqZ5MuYrY74q5pE17HWiCRBG/FUeapl6/5O/L0nj15OPX3SMa/O/9TRX/lLYYwJ+XqdhUDAMA6jhpRrInrp+thZe75hXrFQqGFpa4JfEHP1jkdzh9xJZYXY9RoJrLlz4yIVbi/Xe0+etEdAIHBwENBk7ODjro2gEDhgBjPDZtjv52XWvNC0mbHyEikoAjiVKdM8XwDmXZEx1g/kRPX4Opd9Dhj5jnpojS5l+v5j/FoBkLI1kbCMPttzw4c/unj9QLukBX8QIeeLPv3f3h8ER16Y6q78m7CqTgClLvIqMmfJPOSEpQ9S9qUmpiPWqYupSvDFL3ByFR7QN4VimVN8gRppz2r4OgluvW/jIH+4uVauQEbKs+jQ0AkWPgCZjRb+E+gJKHYEbL3x9XFc6c9wbm+JzmB0KGwQzQLF5H41eQdoySBf5fOikX6YsVMb6ZYTK0pr38pd/RZ8yLFWmdohA68JWe8slK0owDeFHX533CeDBeU583H8KNoaiooVkzDQNCARMoEjGpNVHoTKmsCoYqMzHUBV+kyIdlr5tJhBqg6A97WC2PMaCsb8d89GWtlIkt6X+2tPXpxE4WAhoMnawkNbH0QgcIAJ/Pe25I20r9IeOFnKuY4lgwAhKcsA4k038AcMEx3F9+carTO7vS1uVL4WR6RZmx+MxY/kpS5fOsktN0fn+5+d9CljgfpaZdBjhVVh4lGQMiVggiGkGSMUwLaIgv9NTEaUe5o1YqgZ+z3cMkw0oRkw5nkoWULDRrC1obBM3mi+mSb68VL3bDvC21k/TCGgEChDY33dsDZ5GQCNwkBE45YdPfVAw48pUovw7Bg+Y2NskA40ExhlRMGlQxiGhW9i+Rly/7SXQjMXNzhcMqD/uzmXTMyVHxj4z77NcBB4V2cljCK8gQipjIImYJGMUcRVADd/aQiHaPwrJJ2PS8AL7xSgDathe1BSSMezocwSh6VZutN1uON3X3PbkyT3a5uIgv3j04TQCRYKAJmNFslD6NEctAuTEbz/8Mcc1a8Gd+PEADRkEqCxRIvWixAAKhsqmxEbyQT4EtYQwuzfw0OpvfuATTkepldaO+/SCz3FuPAG5ydFCMmYGDAgGA2CYmNWJViHY+uXh2ev3ijpaXh1TbmPef6ixGY6XgoCTq7gD7MPLJCHQudISTefZwdatdXU1qDbqh0ZAI6AR6IOAJmP6htAIjGAE6usbw0sWNn6uvdmZZfDJHwBGKGcq9ghVMSQHmGyEZAwnAft7ve7vpQlqgTC7tuaCq6eknNZnS80j67ufuv3zwM1lYB9SRkUFoDKG5VnsGUMyZga87ElZpnwnMqboGPbsqegpV3mUeSVMIidUs4wYiU6HtP0+GMjU19adHt/fNdHbawQ0AqWPgCZjpb/G+gqLGIGFt6w/fNumxI+3brb+TvmkccIFguRLOsWjfIMTknmfVzUlORhCJogF3Ohsd43N8yNG5dR5j5ycLGL43nLq3/3U3Z8HQZ6C3MRwnowBlx5joXAQAgEkZ745rkfIvHdJaXVREFapQsRxgMI/DOKP38SyJT4X+/hyOFmZc2jPY4S5F8175IQtpYSnvhaNgEZgaBDQZGxocNR70Qi8KwjMvOLZD7U1uSfv2s7PpHxiEDj2KCFZUNORQsYhKWsGDqp0OagHtYHTroRLtj/DTfuM//hEV2splSq/8z/3fIGCuQxy48MEykFw7O1CZYxCKBSEYMhQFUbpKdarjCGmynes9y1TkTFUKH3E86zNI2M4oeoAMXKc09QuBvapvLJj5YIFpRnCPqj7Tj9ZIzDKEdBkbJTfAPryRy4Col6YVz7+5Gc6Ovgfu9rKfkTFeIL9YVINQw6GAd8c5wE9Mub5hw3migRxgNOYxeieTa7RdlaaJ9ctWVKDjfxF/xA1gv74qUe+ZNvu48QeH6YQlUHr6NfmK2OhkAnEb96XZKx3qrIwEskHg8p5TEnVvMB2Xy5DawwkY/jlCmHaGU4SV3Cevnfegz9q1I38RX876QvQCAwpApqMDSmcemcagaFDYP2TInrfY09+p7s9d0EuNfbjwKqBomyDWZJIxNA9wWsgR5NSmYDkqzkHeBqCuMBpknHa3m7D7r/mzPTjixdf1HWAuxtRT5s5883QC4u3/G8y5jxA+bgQhYgkYxzJmEEgHA5BKGwCNXvLlIVkbGB1DO1e8aFSDyRh80LbFRnD+CmMR2Kcie6nOSRvMJzO+tolp5cEwR1RC6xPRiNQxAhoMlbEi6dPvbQReO65WPWSu176ZWe7VUPdQ8Zxt1yWKJF3KRNSCgY1JP9yGTaLD7JEKXeLZCwrBOnJ5GDXJUYws3Dhg+e0lALSs2sayl9+ueVbna3phZRXhwyPjKEyhsMPfchY3mfMV8c8/atPqVKVMpXbmGf26jXzo++YIsbYw4dkjAMjPW0cem5zRcedCx44fXMpYKqvQSOgERgaBDQZGxoc9V40AkOOwMN3t0169ukNp3Z35Woon2AAiwKVkUa+w75HECQHw8Bq/NMjAAd4NgKNX0kOOE3bLuycw8zUrLsfnNJYCn5jV16wofrN1zq/19GSvYXbFUGDRlSSgXDlQAROU6IyZgYN6Tcme/F9QuUZv76lb8yPSupDxlCl9COnvLUxXBA0CZzENjGSmnHEBzfPK6VevAO83fTTNAIaAQ8BTcb0raARGKEI3HXT7mM3rNn5h64O6xzCxwDwsCpKStblO8D7lclCMua/ur0AayyVKabW+0CS4dk6FP5MEAGc2CBI1nGg6VEwMzVZ+mhDXV2dyl4q4sfUP26c1NiY+FFbU+YGYUcClISVOatg0lPMDJhQVhaAQEiZv/rKlt/I7xOx/k38soFfBoWbqkwpS5NYovTNYlEVc4CaFgiSyHDI3OKQXdPm3XtWcxHDqU9dI6ARGEIENBkbQjD1rjQCQ4nAtf9Y87X2Fuusni72feCYRxlSk5R9yBiWyZQKIwWywsxJ+R3JFPr9iRsO/DPcC8eyGjjcpc27GOn5XdZofL4UzEr/edqqI5tbsj9v3WNfBjwaAAz2lsqWioJCdawsEoSyaMj7nj9R6TXxy5KkN1EpbS7UQ/qMSTKGPWP4DSRjKmhcPRi4YIMZ4EAMmzMRf9ly22uTsPa+uroZ2aG8Z/S+NAIageJEQJOx4lw3fdajAIELf//cr60MPSebNj8ueAhABLwypaeKSVLmkzFf/OrfN9afjBUCN8DPpG0ZWmS4IMwOy2EdJ3az9U888si0ovcbO/+3Lx3b3eH8pq3J/SuFqMlcKomUctpXhBbJWLQiLK3CVDC4+pmfwV4Yi+QrZLKBH/MpcQxTsjtVpvQVNUGYGhIICJlhyUWyw+Edj2Xg9Wl33nfx66PgVtaXqBHQCLwDApqM6VtEIzACEXjhBVH24K3/OjObMc9idvQILIHhBz5OT6qyoprhUy/g3grioFv4JRlDfYwBmN2QZTtrss6uO+qWXIx9Y0X9OPun9R9JxI3TOlv5FAOihoszD1QFheP1YrkyXBaA8soIGHKiUrKsApXM41r5Jn61jezik2uCMUhKGZMN/BTXRfXwSU3N8y8DknFd0r3JpbtuqV14+o1FDao+eY2ARmBIENBkbEhg1DvRCAwtAo8s2nH0ymV7zk7G6W+AVVQrk1cqq5CqQNb70iUeGfMdrwZzJr5GJCmZGYMc377YYp3X3LP4nBcHs9+R8NxTfvDkf2XjgbPiXYFfGzRCXQczKJGMIV1ygXMXQmEDyivLISCb+D3lUJYc/cDwXuNXpZz5K4Fr45MxVMBcj4whIUO7iyBw9ITDvxo2CCOWtKH1OcvqPPk9H+5o1838I+EO0eegERg+BDQZGz7s9ZE1Am+LwPy5r3558zrnrGR34P+AV4T9/iNVEsP/U4QMNZ28Mkao9B4b1EMqY2qvgsbApTtf5iRRc8QH9iwrdsLw6288+amcZZ6biZX9hJKQzPhEkotlSiFc4MKBYJBCtCIK4bIgGFh1LHTi7+fC77v0qzdRJGPYg4ZsC5UxJGPYe4dfBhAaAcbUelETrS5SgpHuXTbfc4lgzpIed3lPKQxJDOre00/WCIxiBDQZG8WLry99ZCIghCBTL1zys+72qjPsVNVniSgnsg8JuCpOvqWBH9UXnKb0sioHEU4pSZh8VyDgQgxIsPVNJuKXNnasW7xs2fT0yERs387qhK88/DmWC59vpSqPoyJAhIyVUgavUhkTLu6OGXcAACAASURBVBiGgEh5GUTLy2REkuonU4qWv61ER7Jj32cMt8ECclAFt6OSJkPCHekxRsAEIUPJscFfqWbEtIDTRI5B6zZL7LmQhNL/qq29QIeI79tS6q00AiWHgCZjJbek+oKKHYHGxsbwDVe8eCq3Jp0C7oSPElEu+5nyZCxPyPwGftUzJvwuc9/G4m3sK+TGb/szTxUjSE8SYJYlWm2n/YaWjo13Pbxs6u5ixvb4zz34eYdF/+Jmx3wXGCV+vqdPdDHFAMkSTlNWVEVlaLhy0fdIV4Hhqx8YjmgRWcbEmCq0tkAyxqQqJkkX/l0YwEUUCAkozREJGrUxs1JAIG5ZbuO9jLhXz533uzcGHaFQzAukz10jMIoR0GRsFC++vvSRicCSJc3jn12y4Xw7G/0ZsMojiYgAcNTE8ENfKWQe++p7AflXc+HLGv+O2+Pz/Rpm4RRlv5+hw783T0loDgwzm7bcjnmx9J5b73lkyoaRidi+ndX3/+ehL3AeuoDnxn4bhCCGYXj5np7ShSVa7sqw8LFjKyEYRmUMPchQ6ZJ0V2WBUgqUBjwJUU1aStUMc0Ml0fWsLfITlfgzLGGqNUCaSw0O1GAgjJxgLN7isPSZKbN9+bx5Jxf91Oq+rYbeSiOgEShEQJMxfT9oBEYYAvfMff09a9d0Xmlb5ncFi5QTKAPKsTnci9ZBtUU+/LJk/wvwX9b77zOm9qTMLZAsAMmxHOt6OGe3zzniI1vri7lv7HufefBLxC67kDtjvwGCEUqRjAEIjqVKZdiKsVKBAIHqseUQjhhgmGoqEpv8JZESqIQZQInqD8N/Y6O/EiX9Hj5lGKt6yhRRkyshl8Uj00SonjQqgDOHMxGb55JkbTb46Lra2lpnhN2S+nQ0AhqBdxkBTcbeZYD17jUC+4vAjEtf/kzrbnGFnTO+KFiIUggD9Sf10JD1HcnY/h7xrdtzSS6Q9Nngiu51DuucvSf11N1LltQWacC1IMd96pEvAwtexO2x/4sBn5TiwANmfSqPMCwxMmaDYQJUVpVBtCIIZhBJFJYVfRNXZSuiypJeRLhn++YPWRRaYvheZGidgYTO/5ksiVK01lBqGSeJN5nousXlu+quX/CHnaUQPzX4u1DvQSMwehDQZGz0rLW+0iJB4B/n1p+eS0bOZk7wQ4IH5ZRe3jZBuuOjuuLZW/SPORqKa5R8AzMbUaBxQZB4j817buqKrb7uniU1nUNxiIO9j/p6Yc6uWfJ1Kxm4ENxxX1C9XkjEUN1CewtFxlAZo5RDWSQAVdVRCJUh8UIyxjyVS02symBwnMTEC/GGAHzi1UvK/HxLLH8yMAzPRkOgwqaCxJGM4RehGdsRXS84onN+NtO4ZO7dF/YcbIz08TQCGoHhQ0CTseHDXh9ZI9AfAbJoUUNg9dNNN3M25ruER8YLbkrlhoqCfiQ/yujdIGKSXKgKKONITAQIkhSuiM1vT6yZeveDF24vxmWrr28vv/3q1d/t6oC/CGfcxwvJmK90IZliDJVHV1pcjJ1QAWXRgCJi6OUmI5NUn5mkY0iikNAh58o39xfEIMnvKRd/mX9JlMGs6hvzy5hIxtAQ1gZGEo7LY49l7LYb2tLR5+rqTij6PNBivFf0OWsEhgMBTcaGA3V9TI3AAAjU19ebrPuwI594fM984FWfNEi0THADGONgElM1hucfvhO/940+PxsCeCkFx7Vl/5SAFNis+7FEtvHaeYtOrx+CvR/0XTz5YOvEB+7YeELzbvtccCYcjZxI9ouhvYUsOypTXSRNAhzZYD92fBVUVIbAMFWvHqpZhqGUMdUrplQtRc58Quavh3KBkyRN+pgpMjZQ6Lj8OfqRISGD1B6Xd98Xhy1X1daeV5Qq5EFfXH1AjUAJIKDJWAksor6E0kDgjjvWR0mK/3zzBvsCx468h0CZgaZfnDEwVHtS7ye97FfyHeIH6/T6VvzQJgOVMdM0QEAGHN7d4IquW2Yu+MkNxYj2A3dteO9Ti1t/u2ebexawiWMoEcA5lxORKlPSxxPLh66MR6qqjkDlmDIIh/HnmCmp8MCHauRX6pjvrN+rjvlmsX29yRRungu/NJtVZM2PYpL+ZIad4ySxLmPtuCljZu+qrT0d69JDv8DFuIj6nDUCJYyAJmMlvLj60ooLgav++lSVGQ6dG++sPM2xIpNABD1vUaxW+QN2OEGJxAEbyP1UpKGvZqELv5+lKMACQVItDBL37Iy98M+6uppUcSELcOec9R944enWU3Y3sjMIm1RGkFwhGZNmrYqIKRNY5RuGxAtLlEjIyivC0gyWcRvQDoMa2AOG5UjcXmYpefmVKqhKPvyoJG+a0idi8kd5A1mPjElljYOg0hBWAM3Ebbfn+bTYc54N9rba2tP1dGWx3XD6fDUC+4mAJmP7CZjeXCPwbiCwaJEwOna/emjT9u5LKT/s+8yJVGOJEskB9m2BbKaXGUWeioNkzFfG/EBqjwUM8gRlwBIHCARNYAxd5PHLSroisaylc/1lCxefvX6QhzjoT79j9uoPPv9052lNjXwK4RODioxhmqdfnvQ4FKYZUSRbNhhBgDHVURhTXQ5mADGxpSu/T8YUscJ6J/byK/blWeYqPub1kflu/b7A1UdB8/ehQkdllBIQmwuwWlzouI1lm25uTFa06f6xg37L6ANqBA4qApqMHVS49cE0AgMjUF/fGG5syH5o6+vtN4Az/hOCRyPo3I79RDjdB9z2nuiRMdnQ7xu5YtO5V8mSBG3wL2tUxqhB5BSgtLggtsN4Yl0is332K5ufvXv16uLywrpp5poPrflX9+ktO/gfhDNWdsKp4p9fnvT6xzx/MOzhwsb9iqoyqB5XCWVlGGnkG8CqiCRVcvSx9rzGvDJkIRnz1bD8nzJc3HteXiXzuLV3fEpZzhU9W3JuyzWcxJZHJ+7UYeL6zUMjUMIIDP5du4TB0ZemEThYCMyf3zjG6cl+pWlH+kY7G51IRMSkFI1IsZTmAgjbaxFDEoaqmEyxVjYX0g+s0O7CO+tCo/3+XUd7/ZmSh1QpDikHNrW7QkCmOceaH2rY/dA/PvOZI2LFZAB741XrPrzhlZ7ft+5y/+BaVYahLPV7LULyBFaVDOWwBHVlqbK6ugIqqzDOCMuXtkeQ/SlJP6ey10Os1+Ki9+1V+Yn55czC56hSJT6wZ0yVNylQQgSHVM7me56zRWymE8iuvP76k2IH637Ux9EIaAQOLgKajB1cvPXRNAIDIjD72o1HuClxakebe4Fg0QARYaXaSKLlAs0TLlMRMb+BX5I1v0zZq9L0HsQjbH3ikPyfDvAzVNbkoKZnwSB9G1AnQ4qStWzWtnpH2+O/7UhU7Vixogaby4viMXfq+o+sW931h+ad7A8sV0XeSsZ8YlZAxgiTkUhjqitg7Lgq2beHihmawvpO+qr/SzX195+UzAPjKWEqdHxgIiaVtsKZDOkImwMOXcJm3bdwmqnd1gLrdLmyKG43fZIagf1GQJOx/YZMP0EjMPQITLvoxU+4jNZmU5GPUxGhQjruK0KEYdNENvDj9B9mIvqqmNRT+lle+KTC+5k/cdnnz73/TNIRaYSKpTtlTorqDRe2cHn3ltae53+Z4pnX6upq/Nrp0AMyxHu8YeqrH9n4amJK2272e5arJAZahfR5FJZ3lTKGShWWiKvGRGHSIeO9gG8HzACqhsp8V0UhqbfRwl4wFSTuxyL1/jxPgwsa+/OlTtl3hpircHLsFSTUAVfEdjk8eW0ut/3e6Tf9oX2IodG70whoBEYAApqMjYBF0KcwuhEQNYJenXz18zkGi8CtnsiFQXyXd2Usiv1NyHs8MiYlFP/hKTmKDgxJvxgemwnMTjRUWc5Tf4RwwRXx5pi1eRoPhW6bM+eEopmqvKbmpY9uXp2a0t7ET+dOFVA/1DuP48BkDJXJSDQEEyaMhYrKsBxmwGgkxEINV/S+hb61Md+3uOglbIq0qYP23x5TD9BxzC8943ZyDUjWddzulxzWcYsd2/bA9DvPT4/uV4y+eo1A6SGgyVjpram+oiJDYNHN26p27Yr/XzJJ5hpQXcm5q8gY5iUCTlRimdCvCGKZ0n/Zeo3ksnkfv5TNwuAfBJgAMEwKjOeU3YMkL9g5loxnnebHXMc4a8Zt3+oe/LEOzh6mnv/iJ97clJzS2QwnAxvjdYgVvP3lm/k9AFEZQ/JLBQQCVKpjhx42QWZ1SoNWLB0byvjV83ztbeYvsLXoJV2KLL81v9I/BxVcKaSa5vUJYlg7Ccqgci7icSbiz3ARu+XS63+49OCgpo+iEdAIHCwENBk7WEjr42gE3gaB2Ve+cEwqGT7RSpedT3gkjI3jsjwJKgoJJxoD6AKPj3yJ0idgniu/rGgOlTLmkzFZmpRKjSJjWL60LEfEXk8kmk5NkHTDggUnWcWwsDVn1X+6cat1Zmcr/SVh1QPMm/ZLNJAaFZqwom0Fh3DYhPccfRgEgkJ6kBHqgiF/hvmWntIlS5N9DV/7kjG/X0wZv/o/858t+/QkkVNDGXKSFXNJJU+zhCDpVgap5ZbdcUtoXMPzxTRAUQz3iD5HjcBwIqDJ2HCir4896hFYtGiRsXvT4Z/KZQJnc2fsTwQLGtTwS2EmcEaBYxyS4ZMvVMbUB75qIi+UwoZOGeNohooN5zIGCMmhl8PIHcaI1RVL7rzQMNKPXFv7i6KI7PnbGU9/cec2+6zuVvoTygciYz6ZVQqW5L1IxmQ2JwPTBDjs8InSdwwb+ZGMEUMZv/YqlR7Zkj12vY36uDuat8BQjf75PjHPkgT9ziSn8/IscX0VGVNrLb3mqM2BZHbZrOd+O5e8KjThhz01NUOdgzXqX5IaAI3AsCCgydiwwK4PqhFQCDz+eFfllle3fyedpOcSNu6/BA8QauQkAUBVDISpshNlIz32jPmB4YW9Yh6acsJyKB4EuLR+YLKBHWORVH+TAYIzAYRbaXv3XMGt2VfN/W5jMcT1/OX0J7/espOf1dVifM+AasjLWX3g8t4OPRxlmVKWDZksSSIRO/yISWAYDICiES7mTcrI8DyBU1mUisr1epChU0hvadmfulTEy5uw9MgYl+VpJL4qcglzMpVKqgYCCHWyYGZey1md11KSefKfM34QJ/kdDsXa631oBDQCw4GAJmPDgbo+pkbAQ+CxBzvev31Tx8mJHv57wcorZWmS2MC5I+N5DBoEg5ogmGfs6pci88pYr5IzZGVK3KX0GWNeDJAiY5QayrWeEtcRHY9a2Y7Lu195ZENtERjA/uXUpce17OZ/7GoJfNWAcR4Z81VF/8/+ZEyRKiTBGBweCAEc+/6jIBjE8qQDHBUyacnmR1R5ahhOQfoql/xTkSnFmTynfe978jbwfcY8H1oVy+QRMrTTkMnkimhTKgQxbctmnZuZkfpjjuTWXX31cSlNyPRbikaguBHQZKy410+ffZEjsHDOjm/HuvnZiR7+LTuHzeIh2ZOk1BBsDsfMxL5TewftkmUFbAC3WEE5mLEtiXTTBU07Vq24a2lN4qCd0wEcSAhBzvj1Az+Lt4X/GOuIfkr1jOG1ecpX/hplTTAfOaX8w1CdYiAwJDzA4Jj3Hw7hMAUziM39yoJC2n5IstVvalLaXuAJYzmzvwVJYXnTVzT9UvQAvX/5YHg8Z0fQQM5xRcf9nCdnQ6ppXU3t6ZkDgEY/RSOgERghCGgyNkIWQp/G6EMASULtNdvOt9L0nEQcDmGMQzAQAOb1Cvmu7X4o9UFF6C2tSAXqEapzRiqdtpouSmab779x3snNB/Xc9vNgiPPvT6j7XTIWOifeUfnhPmTMU678eKM+ZAwMScWU7xeavTI47PBxMG4CZlViqRIjkxRt9gdcZckyH3Hkkyvfed/r9FdyWEGvWX8yVniBXgk0n0mKU54uUOoIRuMxxmN3Wm523tWzvld0eaH7uYx6c41ASSOgyVhJL6++uJGMwNq1PWOeW9p6cSYBU+xMMIzKCvpKMYaO+qr8JVUXXvghfrCuyCdfXv5l3j7Da3SnFndF22ImUtdedv33XjxYZ3Ugx0Ey9rsf3n1GOh4+N90z9mhs4Fc9Y/4YpE+a+ipjvlWIbOQn2LDvwJjqMBx19GQ5VSmII3vJ5H/5d1JcM1VilJTLzwz1I5byF/AOZEx6yxXYXuTJGO6AyVI2GFkuIN7kitQtnLYvvHz6idi/px8aAY1AESKgyVgRLpo+5dJA4Nmnd//Phpfj58e74AfMKTORiCH5cl3lKYb/xofsGRqWB749+KoNqkNe/iUSA5IDEkhsteyeqZub3ry/ru6MEWsAi2Ts19+545xcKvLnTGL8ofuqjEky5MVC4QQlGr6GygCOOfYIiJSj5YTrlSrRrd9fI7WGvZ5ihX1pvUqZR9W8Ve2vjCnn/nzgO55HPhge943qmAPEyAEYac4gscZx4/e60LP4qhm/2z4st4o+qEZAIzAoBDQZGxR8+skagQNDQAhBH7p384m7tjq/T3bT/wERJcpAVEhlTDXMq3/jV+Fk3oEdcX+f5ROxQjKmFDtJDFAVCliprNVZ29Xz5q1z7jz19f09wsHaHsnYL755+wW5TOQ8OzVxrDJ9fWdlDDmwUicBGEe/NQfMIIMjj5oM48aXg4meY9LmggEvmIpURGwgzzdf4RygD08B60HikzEfIY+M+ZO0cksmlTpiZEBAMuvw5GuMZ+8zjeSdNdNP1JFJB+vm0sfRCAwRApqMDRGQejcagf1BYOdOUb380bV/6WklP7dS4aMIlKmP4wLyhR/ow0fGvPzLvF0GKmOqYV2RMSSMLsvaHU9mnI7ZlZPXPTFSTUiRjP30awv+Yeei57vpSVFgldjl9Q5lSiwPK3VSkjGWk71aSMbGj6+EyYdNgEi5CRxyUiHj+R47nJtEAuuTWM+fTaqbhSrZ3krPPhkr7NPD9cCAeL/+qTzgpEJJsyAg47iQWc9F9jrL6Hg0EtmdHqnrsT+vE72tRmC0IKDJ2GhZaX2dIwqBTavsTyxfvuEf6ZjxNWZHy4kI5okXnqg/mTc8ZAzfFvwPfv8twiNjEkVFNIRwBaeJ1a7ombtu2733LllSOyIn+pCMHf+l2y91nPLzWXZiSLgVQAutQfL9cIU9YyDJWF4ZY57rfoBDWcSUfmNjxkalOoWECMkY9oopYHxVsaDnq8/dN5Bhb7/bs88kq99fhtMChoxfksqb3MZWChnFmKZs0mXZV3Ju+9SgS16tmXN82qt3jqh7X5+MRkAj8FYENBnTd4VGYBgQWPl497dfeml7jZU2P4klSiICkoxhs77fuO/3ivkK2cE7zbcjY6jEINkIeGSMAzVTzQ7rnL+9adncO+qmNh28c9z3IyEZ+/EXb5/q2uXn89xEU7Ao2ugOoIx5+/RNXz0VShqwega4QGzpOTb50PEw4ZBqKItQECQLHFWqAvPXvoSsvxlvPzLmq2r5Jn1lNNvXVqTXckP6kMmpTSxh40Qnk19YOmY8nWKiexmHZE3MbX1j1qyzc/uOlN5SI6ARGC4ENBkbLuT1cUc1AnXzGv+ybWv81FzGOMYgZSqH0itRFvaKSR3K6x07eIB5ZCx/QCQPhQ38AaX+SEf4VM7hnYvauldPn3vHnzYcvHPc9yPV1Ai6btldV3I3er5wJhDBIqo//i3TlH3JmDK55SAEmr6qXn6XZeQE5bhxlXDIYeOhakwIBPXJmH9O/tuqT6A8pczDTG1VQMj6kDHlbabwLpzylHeCxF0ILJ2qv0tC5gWXY3g5MTgnZipt8fY6h8dvStvdGzQh2/d7RW+pERguBDQZGy7k9XFHLQLYvD9z6tqH0onAl5kTrEAi5jusjwxQfDI2AGGQ/liKjCEpYTwpGHRv5IF47aXXfGf2yDj/vmfx5JMiWju1bqqdDf4R3PEgWJlHxgob6Qv/rt4WfUVS9eLjYIUrVTEM8g6XBeCQQ8fDxEMq0GIChAx3Vw9la+E18OdLlh55kj8qJFlezJXkZ15fmNwLKmP+zwrNYFWpso8KJ7f1yLI0l7WAG8kWJtIPE2LdDpGKVTU1X+k9wZG4SPqcNAKjHAFNxkb5DaAv/+AiUF8vTNNsP/L5J3Y/4uYiHxQsRIkfcXRwT2UvR/PJGPYk+YqYRzBkKc30SAcDDhngNNkN1Lrnn9fUnw1QMxymaHtFbvndqUm33LL8knSCnA5sHAAPe2RsXwBXod/IrVzXAdNUvVroHzZ+4hiYfFg1RCqQSzsq2LswBFz21fkN/QXN934kUl4B8yATSMo9ZUwSNr9Prz8Z6z/p6iUl5PvgGAhqCQ6pXRyytzMjfffl076/ZV+uVm+jEdAIDA8CmowND+76qKMQAexdeuyxXWPclPvzhnXxv3M7Ohkb99+SODTs2PhkTDnP58t5sqnfV29UiDU2jgPJ5ZjIPNEeb/zj7Nt+uXPYT7/fCTx2e+L99yx8/uKeLvYrwsfsMxlTYd2oTimVTCpjGPhNOAjOobyyDA45bAxMmBQFGuTw/9s7F+g4zirP36rqVkvdevoRP+KQMIRllmGWmTNwZlgOuyw758wZBkIWDmF2CRyGmWVmliUMz5CEJCLkMTGTkKfJAychNgEsxyTOCxKGOJAEEuQkTmInjmP8lmXLkiVLanV1VX3fnnvv91VVt9qRH221Vr59EJa6q+vx+6r7++fe+/1vEPgUNXM9KqwzZr1WjKGAtYX4pj/lYcUYbpoWwlXO/XHLJvv1XW2JgSa0KJRLSrvjzymYWK3cibWZfO+W7u5uiZDNtBtUzkcIJK6CwkIICIETTWDjRt3Ut2X323btOXjt3h3qPSosFLBwn5bHzaiHFWNYsI8/kUmjpsWYAqV9cD0SbFEQlZ4bm9i59JpbP7Z6Rl0KAKy6afA9Dz/4/PkD+4OPOKodQOWOKDKGZVkU7Yrr9hJRhM9nmhxqjXTqm+ZAvi0LYegTK3Ll11xrlqywrE4t4l7TtXj4p4mMxWlMG5Ws4UtWM5qa+JPRO8iKZCLQbvFVpcfWhM7Yisu/8z+2zrTxkfMRAkIgtngWFEJACJxoAk8/PTJn/EDxL5/v3X5NeaJ1IUSFDNWKzWgxhpEvZcQYRvGsh1bIkTF8zcHujeUdyhleObRpw+U3PnIeOqTOGIV553f2fPjXT2z5l317/A84uhUc3Qygpj49TEUqapukyW8sXmDhePQ8Rp8KrRlYsLgT5i3oiFc1YuskpTEAhe9zQeGxKKKYtrywqcdaNWPVtXopN/70TRp7wNkn02IMjWd5VaaGUqig+LqC0R+Um5zbczlvRGrITvSnXfYvBI6OgKQpj46XbC0EjpnAo/cPLB4dKZ276aW+y0G1ZUHnwFHVtgfHvPs6vjEdGcNoD4oxjNo0sf+Yca93MBVGTbQBV/GNK2e0t2/fb780ODG0saenGwXZjHjcdNnWz77w7J7/099X+jNQBeDUsBFjcYTJFIbRGSc9KzEChinKjMcCDJu5e26We4ZCCF5WQXtnDpacvhBa23KA1hcYMVSahSr3GlW0WnZqMWbFmo2aGXxktEuhril4psSYrV0jwYbtk8qRcsb3aW/wToDolo3bxvb29JxjWirMiGGSkxACJzWBqT7dJzUcuXghUC8CWC+24rotfzjuB18/OOR8Kgww1JIhv6iZ9SG0ogQncUxRYmQMxYARY2SngNEcFCmcxkOd4GbQ/2F859j461c0a/3j7mXnzJhelUvP3/iFV18e+tzAXv8dWuFKyiMTY9jsCFUQt6ZCR35cUanBdTxA2wuqHYMy5PIAC5fMgwULuyCTVRCpEmhdBkxzWkaOY1fMVguu9IrJtCVGrbsiLRjtnVm9XoIFmbZ9RKnOD08ERbNf1u7YbnAPfc8PRn9yxbVn76rX/S37EQJC4PgIzKx54PiuRd4tBGYsAawXe/y+F993aCy8xY263uKXQ5zijRibSR/DtBhDoYABLoyMYW0bRsYwQIOu8xjtMb0zUay5mLacGANn+MlSEH7myuv/ct9MGYxvfWH917ZtGf37A/uit+FKSryWmPgbRMZQjFGqLyWXKWuJ4+agGMNFDGVwsxG0d+XhTWcshHwBI4cYTcS+kVjoj1xwD7aA39aO2ehXWoxZYinRZdsfWauMSdLdpjvTtDGFapq6p7Z3INLaLYXKKW4Bd+LeTKa8Jmga3tTdfc6MiWLOlHtGzkMITDeBmTQLTPe1y/GEwLQRePje3Ut27Rr5RP/uiSuzzrymMAyxnTQ7qU9dvjRt5xn7Y5GbPLu60yNOU1oxhkX9DjguRl0URDoArUuR11Q+MFoc/Kvf9x96padnZkzyF//Ts9/Y+fuJzw7uV2/VVLxvxBhF/KzwmZymZDHG0S3uhsDjhXYVlK61hqvYND0XwR+85TTomtMCbiaghQ1YOxZGZXDJG8OKMVtzxysuK73E0sNsV15Wn1/1V3YtJxGM2KWbjdNf5oFu/eUQXH+LcooPaiiufvu2Q+vPkZTlNH7G5FBCYDIBEWNyVwiBE0wAU5R3LnvhPcVR54sHB+AcUNiomkJMxu6g+gQarc5QMOC5WWsL0wKJ2iChOsHidExhsgcXTvXoVO84kXazgV/y9/1jGI4+dNXNHx08wWin3L3W2vvGPzx9wZ7twWeGB923OKoFosgBDy0qKA2Z/gq0v1daRZBsIi1mxRhHx3gIUfiEEEIJTj11HixeMhdyLRrcDK9EDUIfvAwuy7RMUXyn6wQxwkiLIDAhmlxPbBZr7xP7UvVXdi3jWtxXdbPx1JIKHDevHGqnuFXp8bXaKd8zp/TqK+dJ66Qp7yfZQAicKAIixk4UWdmvEDAEtj2um9c+3Xt2qQgXhH7LfwrLTZDxsDH44T5+M8E3FUWXcYGnyBimKVGM2YgZ9kTEFFxIDbUxDUceXFAKQnfojiAcuT7T2bu5u7uxJrAbft5fuPueLd/o2xmeO3aw6QxXFyAoK/DIt/ZIOFuxUz1WRk47DkpRnt5zLQAAIABJREFUCFUZCm0ZOOPNC6G9qwm8JmQXQKjL4HnYwijV7NtKcdq1wlgbKSVNv6Xqxo6qmrBWurJakFnxb8bWQR+y4lYNxQdcd/QnYf7Ai5d2f8Z3jsj4Qz7eQkAI1JOAiLF60pR9CYEaBJ59onha77Nbzx0+4P9fHbYsjsIseG6OtqztanEkImEaUFPdkXWHt2LMrKbEmii3RA20NdlzZLmHJpRVAAfWF0v7Ltk+8OKTPT3dDS3k3/Lc6Pybv9t7Yf8u/fHx4eZTHVWAKNTU1ujIxNhUnFHY4EKGMmRyAHPm5mHhqV3Q0uoBuAF4GQ1hFFDRvwmlxdE4Bwff0eDahZ2Aws5G0KY6bvr1WkIM92Oet70v6Yaz+8e+ohFoFGQwPqC90ce9jLo6E05sncifNd7dnX7T0ZyLbCsEhMCxEBAxdizU5D1C4AgJYIrywR/t+Isd24f/eXgw+FvQBbK0wMkZoyUsxmpNpkd4gBO5WU0xlkTGtFNinzFasWf7VSooq/1jY6WdV45N9P3olru+tP1EnuJU+37mif43373shQv37/HOmhjNn+KqPCiFtW71EWO40hKXTaIYc7MheF4Ep54+H+bOb4NszgE3g878ZcDSuuqH/fKtFGP1+Eq2qVBuJM6i0zYet4KMTpt9yLSvtVssOt74M9qduD6jo19f8K8fOjgVW3ldCAiB+hGoxye/fmcjexICs4zAli069/hDL3x6dDj65+KI+yeuW3B4NZ8xA53J11shxjCvh4LL2iQEoAHb/+BknwFQXE/mZQGCaFD54e4VgRq5aelNn17fSAPY5341+Pbbrn/mogP9mb/2x1q7IGqmlZAY0atHZCwtxrwsmsT60Dm3FRYvmQcdnXmItA8c+kq3lUpiZPgbizGMiuFPPR62mbjZV7UgMzVrdO40OJRS1eCNT4A7ukk5/jWqZeTR7u5zhupxNrIPISAEpiYgYmxqRrKFEDhmAr29A4uefnT718cP6b8Lyy0dntMMWnskxiIstjI+Vsd8gBPxRmswOkmMWVsGTK+lxJjOgiYx5kJTkwvlaAgCvfelSI1+66kNL9+/bl3j+iE+u27vu2+//rmLBvuz/z0otrXqKEceYdgzoB5ijMUM1vYbOwknhKZmB05ZOId+sk0aXBeL/NEOBI9po6DJV69tFM9CzPatPIaBjY1hcd/V6U4bIeNem3wo3AajmnhMRX1GtTs2oaH4FHjF1c3Z0qNfu/wsjGzWRyMewyXJW4TAyUJAxNjJMtJynQ0h8Mjq7R987ZXBL40egg84quA60ERpMrQ7iKjvIZuKzrgHRcDSNWO2Qbg5VweL98scGUMxFqEHmQvZJg8iPQIh7B8rlQev3nVw0/KVKy/a26jr+9Uv9/7Xu67r/eZQf+59kd+e0xHWtmXqJsbY8kJDJutBqexDJoPpPwVt7S2wYPFcmDu/3diDoHkurrC0TFPF9HZlZlzjdazaJ9WInIBXi7K0lQaLMf4PA97OwT6jUATtjI5qt7TJcUsPuu74mjP/tLz5nHPErb9R97Ac9+QgMANngZMDvFzl7CfQ26uzr65/5ev79pY+MzGaOdOFVip2V+ji7qGj+7GIsWn4yJIW4DY6LB5w4sbj2v6KOM/zSko+GxMZ0y5kMi4oGAflHISi33/f6PjuW7b2b1r3yCM3+o0Y8V8+svOvfnDj8xcfHGj+c13uyOgIV32iGKtPzRiJMUdDNpuBkl8GL8MdClCUzZnbBktOXwDZJmwXhZEx/EmnK21tl41imXOitGKtxxRjXxHRtJ2ObHP3tG0HW2ngmPKKXjYfxro27ZTRvBfALUbg+q86meJ9jjfxQNnr2HDppe/3Hc5Ly0MICIE6E5iGb/Y6n7HsTgj8f0Jg47NjC//90U2XjY95Z0flwnwXCtRSB0UYNpDmlYjs1TX1w2x0WDuMqfdw5FuYqA2lzExqLW4QnoqMae7b6KAYo1QlNqfGud3H6AqUo/7txVL/3dsGfnf7mjU37j7y49dvy8fu3/43dy974eLhgeZ3Q9jpapVh93xruHrch+LIGEU3Kf1pDFchhJZ8BhYumkPF/JkcdilAo3uMjtl0pRVj5LMxudA+PjcyczuC3pTmDdT6CM16bYNy24rJriKwETLueWlX9OJqWOubxm2w/ND1Jvq0N/oLz1HLlSpvLue6pMn4cd8zsgMhMJnAEU0DAk4ICIGjJ/D808F/fvSh313sF5vf50JHwXWaIYoiiKIQmpqw8TS62NeoEaIUoW0ObebgSSIs/dHF3zGqYu0M0ud6tK9VfyWYVXixGEtN+NwbCByHbS8w/Yri0vVQcBRBuUPlor/nodd2/va6NWuv+dXREzz+dzy8+vcfXnnrS5eMHGh+lxN1goOdBCieVy/7ELK8hTBU0JJvBeysgGOMqUrP09BS8OCMNy+CQnsTOfOj9xj3iaRKs6qIo1n1yFRNg/Y3aiSfHu/UuFE6FI+FbaxsXZhNM1umKCD53G2qlYQ1+qbF44rWF0VQcGjCy5V/kWnSd7gAT4/Dbw402j/u+O8M2YMQmFkERIzNrPGQs5lFBB5YtecTWzcNfX10BN6pwoKXzaD7O6b3FDR5WMDPrYYm1YxZMYYv0pyNwownZY6k2cgVTp7apJqq3eTtm026sWZPw1qv8VcCT9B4bofJSlXUPmWpxRD5jdGbAnAwspIZ0eNB31P7BjfeeOqZ46sbMYGvvvuVD69ZsfWSkQO5dzlhO7gOpijrKMZoKHgM2NiVGSA39DLDtkiZphDO/A+nQXtHztSNhRhEg0ihP5kGFWEjchfX18ZpYWqThYwr3PqTDwePT3r8kq9yGjNKI6PYN8KOtp28ypLd/3khSXI8U2tGt10A2vG14xXL2p3Y5LrB5V5UfOz8pR8ZnUUfVbkUIdBwAiLGGj4EcgKzjQB6i+1dDy0PPfHihQcG9LnliebTsV7Mc7MQhpj+UdCU8UArjErgT5qAFVrcE9GoG9MfsXq7ysm5UtShQJhMlqMfyX6N2kv3yuEXUViQEOOfyfsy6TjsT0m1ZCxyWOigO38AkBkFP9r76vDYjjv3Hvr5dT09PdPekHrFrS+e/ciqXd8cGWz+MydqM/5udSx7qiHG2O4CC/kxQhaC6wbQ0dUCc+e1QWdXAbJNLigdcCyTCrWMgMNemNzIyIgoEz2rGnbXwcL7eKPUTZDcO2xXYVdQcvSVxynxIENBh9uRV1ycOrWrLDGCyBFaTXVuJa29Md/JTDzjeBPLm7PDD31ZrC9m21eXXE8DCYgYayB8OfTsJLBqlfb+9EyYs3btM7eXxgrvh7C1w4UWmtysGMtgzZgRYpU1Y9YINmFDq90ofWRTW5MnaY6Y4eSZYmo0R7pNdGqmT23I4qHikRJj5H71hkXluCKPTWw57Yru7iGAV4QABvaWgr6fvLz9sYseeOC24nSOOIri27+74eP//sCeC8YO5v/EVW20ctBG/epyLkb/8KJKLsTn1YnWLoLrt3DladecAiw6dR7kCzmKimpXg+ehKDeiF8eQhG9aLJq6Lkppmuyl9SMj4Vsxukna0xgK0zhQ2hL3bU8WhRYW9qfOk7ZBAWea11Njc74ejORSDZmLhf3jI45X+jlkx++Ewvgvu7tnRjP4uoyl7EQINJCAiLEGwpdDz04Cjz+uM/MKQ4vuv/e1+7Xf/g4dFrKgMHKEWgVrhjjShM217QSLT9hgB21HgQ+elHkORvFm/qYN2CQ02SZWXjVMoVL1Z5Onb56kq74J+DlbnG5So+nN6HfXpEzx38TXilJ0rgbt+QDZkXHtDt+/Yesv/2nt2qXTmtpCMbbsO72fevJnB746OpT/Y0e1Gl41Ik7HeiuSRmJ4LMPSUSuTAnSwjsyH5hYP5p3SCR1dBchkHdDUZBwjo2YhR3wDJONPdwX9zxbxJynkuLdp5fACaBRaaDWCUdCA2jI5NvJFnd3RdJgFGY8zeoyxGKNroLHkFZa2ITrWwDkuGtgWNWQmdnkZf2VLa/m6C6/64MCxopP3CQEhkP6PbqEhBIRAXQn03tqbLZ++4PRHf77nEVVuf4sOcg66WFD0Cg1AtQL8G+uF7INSRiTW0v+a9CAJNRPRiYUav9Nuz6nE6qiK3aby8iav3kynLo2swHQmWcOzEENfNJqjqR7K1rl5vJqy4sfUS2H6zSuDmxtXXnb0kVdefuyTPb+4eqSuoKfYmdbave7bv/mHZ9cd+uLoUOHtEBXAobZA1qqjPmejTQ0fyherarkIHkeNBRegmHEiaM5nYM68dujoLIBycDGHTxYhdG/EzcQr7wEeWxZjNCJWlCsTGZuU5mYxxnVnXMxPKVOKcOF+UIThqlJezMDjGQHgNnYsrfcY/c22F7gPXCkL3kTkZctrs/nhS7r/7UMv14ei7EUInNwEJDJ2co+/XP0JIPDwDVty4SnBH63/zei9kd9+hgrRFJVd2lHg0IrKkIu2rbUAT7L4wzVkWE+WZK8qhVqi4DhJVSHCapRDVSWyWFBVRcPS9Wbk0mCaKVrhxf+yEksmbI6MJa9ZIYb/egBeAG52HMAb/cXmbU99pufBb+45AbgPu0sUY1df/MTnNzzlf37sYOvbdISp4oj9tEjI1OOBES7eF4uxJHppYpe8OpGCTDimAcyd3wELFs4hMYbtkzAqRdvgOdl+pUZYW/FlFjimxB5H90iY2chZrOxZbMWrRklkoRjk99Dp0iIRG/1iexWKfsXja2sWUYS7LMZpI6wH9MHJlJ7MNo9e3X39f3uwHhRlH0LgZCdQr2+kk52jXL8QiAk8cGtvfiTrfOD1Dc73VNC+BNCdnmq6UBaFEAQBqMgFz8uSAWwUsb1A8mOzjzbSxXVkcRTMRMpsPtK+70ic/NPpT45ymRRbKlyGgpHFGE/OvB1fnp2sKUnpYmTMijS8Pp7weRuXIy3ZIig9/Oyu/vXnr7zva+um8zbB2r1Xf/fYVzb+Dv53cbj1TB01A+gQPDSmtZ6ox31CiRjjsrrEMiOJkwEEYQRNzVkIwhJ0zWmDhYvnguOF5icgSwwHBRKlGK0wt/cEK3WWeamvbHLQT0dXjcyO6wvt+LJI5DHE6Kwp7CePODuuKKyT8bULdlnA8f3gooUJifgAHG98q5MbuevbN77v8uNGKDsQAkJgUtmuIBECQuA4Cay6+fHWUrbjQ9tecq5RQftirt9BwRWStxhOvGQ+SkXvielmIsY44hFPtLRN1XOmhiiOnGg0k53snVVdrE4pRxP1qhBjKcVloyTx63GtmBVaOIVj6gp/jFgzaTiqOyIx5lEHbCdTglANb9i573dX3PPTr/QcJ9qjebvT29ubWXNX/8VbX858ujjcfnr9xRhzSGrGuFDeRseo/sr4w4WBgqbmJghVAO0deZi/oBNyzQBeNoAQfLI8cZTxAqP3JOMd3wvmPrAQ4pqxSVQwNYorIPHMMEJmTV8xyoWpSi7qT6JlHMmkdKT5lyNoZpWlxhWhONZ5k9rECO9En5M99JPLlr37y0czKLKtEBACtQlIZEzuDCFQZwKrbt7YWvZKZ29/Nbs09AuLUHhx+jGi+iGc8PC5KEoiH2wzwBEQFFXV4oteN6aqyekmKy85XVUrIZnUGKXFV4UQmxQd49o2uw1HxziygpNyEoGz0RRMceHrbHZqxRg2yEYxVlYjL+/Y27v0nvu+tKLOqN9gd9rZuHFTdvn1r1+za3P2Y6VD7YsgwibtmKZ0T0iaEsNtHHXiB0s1/n9OCwJEOoTW9mY4ZUEHtHZkySC3FIyxiEMxpswKxjhSmqz+NG0wK6Jjidg2aUQ6Mpq1sosIiTE0usUfEsl4fmivgnVk6dQljiWvik1S0RxBw1oxjILiimCuM8NuAhP92htc/e1lf/6F6RtTOZIQmL0ERIzN3rGVK2sQgeXLn2zLhW0f3b7ZuSos5xfpyEbANCiNXlL4Nwoyk35SVpTZdCWf+ORifvNxrVh5WauIm94dX33aKYF1V+XH3j6XpCK59stuauvLSGRZ9wyT4opTW/g8mY2i2OQ0JabhwJsAXw1t2t3/wr+t/OmX75yuIcGVlOvWbc/9+HtPf3+wL//X5WLnHB22UJcA9HujGq16t1m0XRLsKlTj18v2ENyCCSNW7R0tMH9hOxTaPOpZGaiyqRlzTaqyUoCxULe1YZWLDyojnzaXzKavfBMZB36ShSbESa9hBJNT5xwF4xWx/JOkpnkb1JP4bm4Gz1Gy0l7lDay67Ka/+JfpGlM5jhCYzQREjM3m0ZVrawiB5ctfbctD+WNbN0VXhmUTGUMXC7KzMGKI6n3iqn3ymkKhxtEts3KuaoWlvZhkBWXKqWGS+KpRyU+HTuqEKuDQ82xnQREwa9dgCp/iFZQ0nyeF4PZ5TFdynREfl1KhaJeQGQc/Gnxl974Xrl255qvfn64BQTG2/sG9Ldd979HVxeG29wUTHa06KgCoLLvwkynqcbZEMjVYsT8J1nulGqxTAb8ZBgVYb4XHC6GjqxlOWdgOLa0IuszrLfHGwN6eVDfGX8u2LZGtF+TnjMaynijmHkm4mjZK1prEpDxZh9l8sxVhtsOCFWP4d7Iow9wuJMToQQX/2ILTA9cr71Cwb+VlN733m9M1pnIcITCbCYgYm82jK9fWEAL3L3+1rahLH3/9FXWFCgoLtcIm2mxlwelHK8iMT1ickkoX6aeLuCtTjYnfmJmYrT+VudqpTE25/6CZX+NvgMTegsRYVeoyEWOmjNwU7tcu+kYrDJy12fjVV4Ov7up/4bqVa75y63QNCIqxFx/dl7/yO4/9vHSo9d2R39kEqhUctHxAB3uqqTpOMWZbCMUq2RS4G+d7tJKweGMx5oTQSWKsDVpaXepUgIsocYVtLMZIdbHZqk1NJpExu1rT3kMo5dIPPCKmH20z9MrX4vZWVpTbBRjkGYciDWvHTG0gHUKTOW1azHm4cMMtbwp0/+1X3PxfrpuuMZXjCIHZTEDE2GweXbm2hhBAMTYG/jnbXtGXR+X8Qm6ibWwr6F/bTxIjIZxRtM9VFu4nqyiT4nwbNUkK/GuJr8MJMpuCsq9Xr6ZM/125gtIspEt9Y5D3VNraIrXakmqn0JfKK0I5Gty8Y+8LN/xwzZeXTdeAcJoSCjdcfM8TYbHjnarc5TnQSisC+dqxiN30ZDzmkzKDR71D2Uw1fuDKUtPeCJWMopotLp7v7GqBBYvaId/GKxNRjNnIGEfFrFhWcW1btYccX8PhU9Rs3Fr5SC2YrVwlG0fNMCaLQst6yeEhFFlwxKKbImO4b/+Zst577ZU3f2DVMeOTNwoBIZB8ZQgLISAE6ktg5Q2/bYfm3Cd2bnEvC8v5hZoKqFlwcXTMmrmmxRj3dZxqFWVS/5V4j1EgpaKFDl9PrZWUta600r6CJ/jqFZc2BZlsa1dW2sblKVsEKuZ3QFNkbALK4dBru/c+f9Pda750Y31JH35vKMaeWgutS6/4yZOR3/XHEHY6DuSp/RALWzR+4/Y/lQ8UOUfTXD0l6IzrPQ02udlzr0ms21JUGI/PB9A1Jw8LF2OaElVPme3FKHSa+M7FkbHYDy3pD5ou2q8c40SgWaGWvr5kIYatCeOx5qgXRulQjPGiDMbCNhiKVl7yPcF1g3gc/7FSece3rrrlg09N15jKcYTAbCYgkbHZPLpybQ0hYMXYrteNGMPVlKyOqvzEMCTC9ge1ImOJ63oqCmYm5yRVmS7Ur0xYpSfqN/IgqzR85a8EEmMUOar0IuNt0+agJm1JNWOJ9UWlGBvcsrPvxWUr1pw3bSktK8auvrznNzqY+0cQdoIDWTJ8pdo8SlHiT/orkK+NxVh1zd3hXjMLAajWi1sQMbd0ZAz/MqsQSYy1wKJTO6lmTDs+HRHHCuvF0ma0XDOWboPFAikW2rRCM+nSEHcWoKicEX/2Mkh3sZCqvBds2rkyTckDz95xmlbWKlO4z+a1AOUHxotbL7r6trNfasiHTA4qBGYZARFjs2xA5XIaTwDFmNOS/9udW+BbUZBfiDYWdgJliwu2rqAH2lXQbJwIsmRbjnQkXmRmRZ3ZNp6Uqy75SGrGalGKo15VE3Zi9GpWWaYEGWmP+Me68xuXWBdNTX0oB4Ovb+974ZYVa867ZrpGBw1fCzA+/9Zrfva49uf8Iah2XsVq/LdqRY743KqjS+kzrvWarahHMWbSlLEY43ZINIa4aICc+AOYMzefiDHgAn7aC+k6jpAmoovPiQOfNr1tzinuSVnVnJJurWQfpnSfdaKxKWGRnVxbZbrarJo1q2PRLw4fHBmjlZpaQ+mnxfKO8/912Uden64xleMIgdlMQMTYbB5dubaGEFh5w5Z2aC79r52v624VFBbgJM0CyQqxJOXEYsy2tUkm2/Tkm/yempBTzcSrYzgVYgzfnJ51ayTm7OuVlgY8mSe2F7bA3zwXW1/YdkjJvxRRwZkfIyheCfxwaOvOvudvvfve874zXQNy6606uyA79Na7bl93XzjR8VZXtxlR61PNE1qLsO3D8T4sfSvGbATNtCCiNCWKMRSCmPYrw5y5BVi0xETGAGvGsJAQo6SJbUX1Ig12tkgX71tBVsOZPxaVvA1rs8rU5KR2WJSuTFpdxW+hhRhWjGFxv8JoXqB0cfXB0pYLr7vlf24/XoLyfiEgBCYXTAgTISAEjpPAypVb2p2J0id3bNGXqqCVxBhHNYwgM/1uuAclT8JJHVmSV0q786ebipMkSzv3p1NqqUm7ItNW4z+70iYXtdoepebwVPTLnF/KKqGiiN88z95UiRjb0ff87XevPu/q40R7xG9/+AadG8nufs/qH/be4Y8V3uzoVgo2RboE2awHKsI6PlxxeDz/PWoK+OmsqsUYNwa3NiAkxrBBqRvA3HkFWLykC/JtWEuGjcKNWDLN5O34xuOXCnzFQts2C4/tLpLriANjqRugQpClxVms1mxaMjGPZUHNYU88R1xFibVwSheLkR5bNXpo0yXX3vnZXUc8KLKhEBAChyVwPN9EglUICIEaBFCMuSX/3G2b1SU6aFuA7WiS1Ys8gbPLvslGUR2YLcg3z8ftjmxqEl+3kZzqnpXpk6iOk001RDZiwrOytT6wAiuZt02tkTHOqo6i2Q5L9Lyxs9K0mrIEfjD0+527n//+D9Z88aqpzqZerz9wa1/+UBCede+P1y8NxltPQzFGCyh0iYr4NYoxMmI92q/A9PbVYizVnJvq6kwBPy4X0GiUilGsMsydX4BTT5tDYgz/tmnKZGWtoWBsUJJIZyqiWhElq6m0a9a9xUHStN9cejVlhR+ZbQ7OnPB+dd0ItFscidTojw8c2njZTXf8fV+9xkz2IwROZgJH+010MrOSaxcCR0QAxRhM+J/a+RpcrMPWBbiakouxcUUaf+TQV4qKtk3/QjvhcgQsteIytSrSFvRz5CRdT3a0Aiy5jGpHfhtBYTFmVtrRk+lVk/z+tGM/m77yD/pj0TtwNaVbglIwuG3H7ufvWLHmy9PWVHr51QNtkB393NpVL35VlzsWQlTgyJQTGDd7bN6OIuPwjzda9JC8ywgyEspWjOFzJk1pxikINTTlMhSZmzsvD0tOnxf7jEVa0SpbboRka8ZM9JMHO4mcVpxuMu6xdx2JNA3aRLMqxik2fU0EeCLO4sqyqubw3GfUdVxqcO9lMNo5PhTpQz/as/+lK25b+Y97j+hDIRsJASHwxt83wkcICIH6EiAxNu5/as9252JMUypqh2QjXjjx8mpEz8NUmQYdJSvkrLXFpJohI8AmCzKb4kSxVF0Dhfu1Ng3VKwT5NY6EpV9LVkXiqkCOdJmEpu2mYwr4ecVlYqGRjqqRhkDhkylCORzcvqtvwx13rfrKt+tL+vB7u/O72zoD37/okbWb/6481j5XBXna2Mtg/0g87eyUacrqhRCVY2JEmG0XRKspMzwGxDSxtsDnyqGCbBZX1ZZg7vxWWPImFGPsM6ZJ9BoDYJOyniS4TWo7fcW2ljAlrXkxCNV1Vf539qQVs3Hzd9t1IakpqxahJLLBhUhF4HqYah05EKmD9/QPPXvVsru+3j9dYyrHEQKzmYBExmbz6Mq1NYQAFfA3Fc/dtc25JCrnF+BqSpzQULygEGMx5hoxpkBHiVdVpRirXlmXTlPZ1jiJ7QUXpKeiZGRGaiwqJr3G3lJkw1DxGtsf0GRuU5ImomIjX9beAl362Rmeeyda2wSMonCWNQDtjoEfDWzf0//yXXfc85VvTdeAXHnBM3Ob3eZrnlq3+yPBeGenClvBc7KQbXKgODFmHOrf+GwqV5HW/qq0q2O5gZR14McIHKcoHev/5vI9EEZFSlO+6YxToNCBnmc+hJr7SFY2Ya+MfsZnWqMZfKVoTK+iTMm0qo4KvJiEX0+b+/LfiTDD6wsj7J3JrZJcrwyQGe1XeviHr+9/bumKFV/bP11jKscRArOZgIix2Ty6cm0NIbBy5W/bnYmmT+7a6l4a+M0LsB8ipXpMitLaWiitaaFaRRWSLcyOew4mTaM5WpJcUm1X9qO/5OqVdXQc465v95YIMT4BjIKRCLC2FvRk4sjP2TkftIdibP+OXXtfvPuuey645OjP7tjegWIsq93vrn/mwFljQ/kOCNvAcZooVUl+aLbfYtXu08ImzbdWtIiFr+nzSL1G2cKEn0/VjFFrIw80utlrH+af0k5irK0zA6GaMBEn9hNjDzT7MM7+hz1HFt+VETK7mnNytNNIr9jUla6Vs91xX9K0GLPj7HoawjDg7gXOBDiZ4d2RM3z3vr3PXXvz3RcOHtsIybuEgBBIExAxJveDEKgzgeXLn2xrzRQ+um1zdFVYyi9CM1CKQuEUjQKM+v+xE7wpy4qjUBxlsnVCycezls/UZMuLY6kdS3pSxhgw4jXJkyplXUGztAaN54/9wGORidEWK9ZQgJTAyY5BoA/8fmffhu/f+cOLpq2A/4buLe1eduwLjz20+Qs4exTsAAAKQ0lEQVRRac4CV3WBCjPEP4Mu/DqMrSKS1YdVNe+1vh0t4vg123Qb3WRTYsx6jZmasVBhZBRbCUUwd14rLD6tCwrtHkQKTV8VLSpg8woTJaUBmCzGKkc4JbjiiFmlGEs3B4+FtRk/XrBhI2lJrV9SPYZim5ubY4oym8lBBGOgnIObtBq8Y8eWZ267Y+3S0Tp/fGR3QuCkJCBi7KQcdrnoE0lg1apdLXk9+t4Nz4/cEfn50xxoBhdtATRAGCoSY55nvMeoiN9GU/isEvuCpKF3HCtJWVokz6ULuY9CkKVX1Jmd2QiQNgIrbixt01dx6pKjOJhaQ5GBmkMpsyjB9KvkyNgIhHrouZ19z1125z2X3n8iuaf3fcMNW3LzPPXu+1Y/e315vP0dkd/WpFUOXDfLTblJkLAhayLGqHw+WWFZ8e2YiJZKY1iOgiXWFhgdtA78nKZk61dsN8SrETu6mmHBog5o78qB64UQ4T1AWh3XVdqUNR8vbT8yuVtAcsW12yKZy0wZvabPvTraZx3Lkvwlbo1jWqZzyWZzEKqxMIgOPBGEA7cMPv3U/betvy2YrjGV4wiB2UxAxNhsHl25toYQ6O3tzY4PLTjjmV/1rfAncu90VFPOdT00bYIw5Mk+42HzcBZik8VYOoZhPqKmt6W1GLCppVptkY7loismZqz3iuuGEnHHT9lCI46CxSsoaYECp+24ryVO7SUV6KHhsj7wUH//cxfd+eMrps2TitshHWhd1fN09/7d4QfHDrmngyo0Z7ycUyqVIZvF1ZRWeKXDXRgN4kUPcU0VKzeTkrTRKP6bxJM1bSU/OYxoodgzNWP2vcaBH60s8q0ezF/YBvNOaYOWloxWjoYoosblqN4OG57D7KrmxpDxw55FdfemWFhViE0WfFzfhiefToma/xCo2BH32NQQatdxceWDH0SjfX4wtDqK+u5ZuuzzrxzLvSbvEQJCYDIBEWNyVwiBOhPQWrvr1x9se+HXB7526GD4N6WJ6A+U0q2u67kq4qJ8jNCoCCds9tXkSZKljgsux8uqpt208HIcL642q64dq5qpq9JdlZGzOA5EUTIT9sJ5OrY0o8OY4qJ0gRvWKqEQsWKS8pZsDuu6KoqUH0bFg344+Pz4xO6e37z0bM/6aY6ioCB74K7+d/3s4d6PDg2G7w18bzGoTFYpTKyalKJtQ0XOu+QAFy960LTM0YwK1X1Rz0cWTNaI1Qgv2ozSlJ7Glku4La2DMA78EfaYpDo7H5pyCjq7WmDewnbo6GxRbjajwzDQDkRGjNX6oqY94SglJWLWzy2lke07bSUZiX0ScEaeoeBDfzW6wzBpe5hJwUbT0LhXR8pxYCKMdH+5PP6MXxp+qH355g3d0D1ZzdX5syS7EwInCwERYyfLSMt1TjuB3z5cXLJ5666z9u8f/EjJD97hOl6LJgMoFGNNFBmzIoxSUpjqw/gZz/qsfLRD9f5YUYQG7bQNKO1oV1MfQwqNkIMWLQbAInHbxUi52OPZAYW9JnHHKAZMuRdu5yoXIlfRNlSwTxs4uKpAs18Y6i20aCABQEc2CUlj157IRY3KhzYjpVLyS+VtfunQ02PFgV8PDWzb1POLq0emfQAYjfNIz9i81zZt+Y8D+4bePH7Ib1VONqcjF0/X4dWtWod4bSF2RIiIJbhaqSBAuUILJpUKdYjBMmzLCOhCj5tGEOGKURWRhlMK94i71Fo5oXaU1k6Ev2sdRADZJh7FKCoBeAE05zzIt2ZVS0teozZXuB8cZfpJP2r4oeEm9unqzclWxDiPUZ452cDBm4Faorp4quY1j3dl9qc1JtL5b8dxtOd5UaTCsWLg78r50a471p4/VhW+a8TQyjGFwKwiIGJsVg2nXMxMIoARsrVrNxdGR/2OqFjKK99zy1AG8AHK0AT4/1D28U/6vVzm1/gvfNCG/JRP76S/Qy/S6b9xC94meaf9zRyFX8vxRm6YSQVE4hdidKFrjM9SMHE/ySMHHm5D+6t85L0Mqg9VDMD3PT1WKOQmbrvtc5iDO4pitvqOYne3dhctWu/t3TvqQd+YOzbxJvrea20bcvYPAOSby5PObR/sS07C/Do82GW2S5vOV3qeHmhq17mc3S51HdjB8Qz79474BX7qdH5te/L88RJoa5lTV979rUN6YADUunXdqOzquu/jvVZ5vxCYDQREjM2GUZRrmLEEMDLT0wPuwYPr36Ar9frk/NcDpP6quq6qV8yfh99+Kiy139nW1nYMk+37zcHW0b/z58/XPT09iYHaVKfSmNdtVX5jji5HFQJCQAgYAiLG5FYQAkJACAgBISAEhEADCYgYayB8ObQQEAJCQAgIASEgBESMyT0gBISAEBACQkAICIEGEhAx1kD4cmghIASEgBAQAkJACIgYk3tACAgBISAEhIAQEAINJCBirIHw5dBCQAgIASEgBISAEBAxJveAEBACQkAICAEhIAQaSEDEWAPhy6GFgBAQAkJACAgBISBiTO4BISAEhIAQEAJCQAg0kICIsQbCl0MLASEgBISAEBACQkDEmNwDQkAICAEhIASEgBBoIAERYw2EL4cWAkJACAgBISAEhICIMbkHhIAQEAJCQAgIASHQQAIixhoIXw4tBISAEBACQkAICAERY3IPCAEhIASEgBAQAkKggQREjDUQvhxaCAgBISAEhIAQEAIixuQeEAJCQAgIASEgBIRAAwmIGGsgfDm0EBACQkAICAEhIAREjMk9IASEgBAQAkJACAiBBhIQMdZA+HJoISAEhIAQEAJCQAiIGJN7QAgIASEgBISAEBACDSQgYqyB8OXQQkAICAEhIASEgBAQMSb3gBAQAkJACAgBISAEGkhAxFgD4cuhhYAQEAJCQAgIASEgYkzuASEgBISAEBACQkAINJCAiLEGwpdDCwEhIASEgBAQAkJAxJjcA0JACAgBISAEhIAQaCABEWMNhC+HFgJCQAgIASEgBISAiDG5B4SAEBACQkAICAEh0EACIsYaCF8OLQSEgBAQAkJACAgBEWNyDwgBISAEhIAQEAJCoIEERIw1EL4cWggIASEgBISAEBACIsbkHhACQkAICAEhIASEQAMJiBhrIHw5tBAQAkJACAgBISAERIzJPSAEhIAQEAJCQAgIgQYSEDHWQPhyaCEgBISAEBACQkAIiBiTe0AICAEhIASEgBAQAg0kIGKsgfDl0EJACAgBISAEhIAQEDEm94AQEAJCQAgIASEgBBpIQMRYA+HLoYWAEBACQkAICAEhIGJM7gEhIASEgBAQAkJACDSQgIixBsKXQwsBISAEhIAQEAJCQMSY3ANCQAgIASEgBISAEGggARFjDYQvhxYCQkAICAEhIASEgIgxuQeEgBAQAkJACAgBIdBAAiLGGghfDi0EhIAQEAJCQAgIARFjcg8IASEgBISAEBACQqCBBESMNRC+HFoICAEhIASEgBAQAiLG5B4QAkJACAgBISAEhEADCYgYayB8ObQQEAJCQAgIASEgBP4fTkCol0Y7sz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1" y="2297443"/>
            <a:ext cx="1002581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2" y="28950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rgbClr val="0A5D40"/>
                </a:solidFill>
                <a:hlinkClick r:id="rId4"/>
              </a:rPr>
              <a:t>Демонстрация</a:t>
            </a:r>
            <a:endParaRPr lang="en-US" sz="3200" b="1" dirty="0">
              <a:solidFill>
                <a:srgbClr val="0A5D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111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Anton</vt:lpstr>
      <vt:lpstr>Sans Serif Collection</vt:lpstr>
      <vt:lpstr>Bebas Neue</vt:lpstr>
      <vt:lpstr>Libre Franklin Medium</vt:lpstr>
      <vt:lpstr>Impact</vt:lpstr>
      <vt:lpstr>Arial</vt:lpstr>
      <vt:lpstr>US National Dollar Day Minitheme by Slidesgo</vt:lpstr>
      <vt:lpstr>TimeWallet</vt:lpstr>
      <vt:lpstr>Цели</vt:lpstr>
      <vt:lpstr>Предназначение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TimeWallet</dc:title>
  <dc:creator>Mert</dc:creator>
  <cp:lastModifiedBy>User</cp:lastModifiedBy>
  <cp:revision>13</cp:revision>
  <dcterms:modified xsi:type="dcterms:W3CDTF">2025-01-12T20:44:43Z</dcterms:modified>
</cp:coreProperties>
</file>