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70" r:id="rId3"/>
    <p:sldId id="259" r:id="rId4"/>
    <p:sldId id="258" r:id="rId5"/>
    <p:sldId id="267" r:id="rId6"/>
  </p:sldIdLst>
  <p:sldSz cx="9144000" cy="5143500" type="screen16x9"/>
  <p:notesSz cx="6858000" cy="9144000"/>
  <p:embeddedFontLst>
    <p:embeddedFont>
      <p:font typeface="Anton" pitchFamily="2" charset="0"/>
      <p:regular r:id="rId8"/>
    </p:embeddedFont>
    <p:embeddedFont>
      <p:font typeface="Impact" panose="020B0806030902050204" pitchFamily="34" charset="0"/>
      <p:regular r:id="rId9"/>
    </p:embeddedFont>
    <p:embeddedFont>
      <p:font typeface="Libre Franklin Medium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>
        <p:scale>
          <a:sx n="131" d="100"/>
          <a:sy n="131" d="100"/>
        </p:scale>
        <p:origin x="-62" y="-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9" y="20508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224" y="998775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017" y="117003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78" y="138461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898" y="1125908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792" y="2402612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55" y="221114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75" y="3607774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17" y="3630746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513" y="2710655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00" y="3785333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3781457" y="4496469"/>
            <a:ext cx="1542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124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Anton</vt:lpstr>
      <vt:lpstr>Impact</vt:lpstr>
      <vt:lpstr>Arial</vt:lpstr>
      <vt:lpstr>Libre Franklin Medium</vt:lpstr>
      <vt:lpstr>US National Dollar Day Minitheme by Slidesgo</vt:lpstr>
      <vt:lpstr>TimeWallet</vt:lpstr>
      <vt:lpstr>Цели</vt:lpstr>
      <vt:lpstr>Предназначение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</dc:creator>
  <cp:lastModifiedBy>Mert Elsenev</cp:lastModifiedBy>
  <cp:revision>10</cp:revision>
  <dcterms:modified xsi:type="dcterms:W3CDTF">2024-11-25T12:13:40Z</dcterms:modified>
</cp:coreProperties>
</file>