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70" r:id="rId3"/>
    <p:sldId id="259" r:id="rId4"/>
    <p:sldId id="258" r:id="rId5"/>
    <p:sldId id="267" r:id="rId6"/>
  </p:sldIdLst>
  <p:sldSz cx="9144000" cy="5143500" type="screen16x9"/>
  <p:notesSz cx="6858000" cy="9144000"/>
  <p:embeddedFontLst>
    <p:embeddedFont>
      <p:font typeface="Anton" pitchFamily="2" charset="0"/>
      <p:regular r:id="rId8"/>
    </p:embeddedFont>
    <p:embeddedFont>
      <p:font typeface="Impact" panose="020B0806030902050204" pitchFamily="34" charset="0"/>
      <p:regular r:id="rId9"/>
    </p:embeddedFont>
    <p:embeddedFont>
      <p:font typeface="Libre Franklin Medium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D40"/>
    <a:srgbClr val="E1F2D9"/>
    <a:srgbClr val="FBFDD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9FD61-2978-43C1-8BFC-ACE6B71518BD}">
  <a:tblStyle styleId="{CC49FD61-2978-43C1-8BFC-ACE6B7151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>
        <p:scale>
          <a:sx n="102" d="100"/>
          <a:sy n="102" d="100"/>
        </p:scale>
        <p:origin x="92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f45edc9e4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f45edc9e4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0" r:id="rId4"/>
    <p:sldLayoutId id="2147483661" r:id="rId5"/>
    <p:sldLayoutId id="2147483662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722728" y="1819076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0A5D40"/>
                </a:solidFill>
              </a:rPr>
              <a:t>TimeWallet</a:t>
            </a:r>
            <a:endParaRPr sz="9600" dirty="0">
              <a:solidFill>
                <a:srgbClr val="0A5D40"/>
              </a:solidFill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79072" y="3050581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-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Велислав Дончев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-</a:t>
            </a: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Мерт Елсенев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71781-7A83-7E8E-9DFA-73991A51B351}"/>
              </a:ext>
            </a:extLst>
          </p:cNvPr>
          <p:cNvSpPr txBox="1"/>
          <p:nvPr/>
        </p:nvSpPr>
        <p:spPr>
          <a:xfrm>
            <a:off x="2535044" y="275063"/>
            <a:ext cx="358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A5D40"/>
                </a:solidFill>
                <a:latin typeface="Impact" panose="020B0806030902050204" pitchFamily="34" charset="0"/>
              </a:rPr>
              <a:t>-ПМГ Васил Друмев</a:t>
            </a:r>
            <a:r>
              <a:rPr lang="en-US" dirty="0">
                <a:solidFill>
                  <a:srgbClr val="0A5D40"/>
                </a:solidFill>
                <a:latin typeface="Impact" panose="020B0806030902050204" pitchFamily="34" charset="0"/>
              </a:rPr>
              <a:t>-      -</a:t>
            </a:r>
            <a:r>
              <a:rPr lang="ru-RU" dirty="0">
                <a:solidFill>
                  <a:srgbClr val="0A5D40"/>
                </a:solidFill>
                <a:latin typeface="Impact" panose="020B0806030902050204" pitchFamily="34" charset="0"/>
              </a:rPr>
              <a:t>гр. Велико Търново-</a:t>
            </a:r>
          </a:p>
          <a:p>
            <a:endParaRPr lang="en-US" dirty="0"/>
          </a:p>
        </p:txBody>
      </p:sp>
      <p:pic>
        <p:nvPicPr>
          <p:cNvPr id="2050" name="Picture 2" descr="ПМГ I :: IT - Начало">
            <a:extLst>
              <a:ext uri="{FF2B5EF4-FFF2-40B4-BE49-F238E27FC236}">
                <a16:creationId xmlns:a16="http://schemas.microsoft.com/office/drawing/2014/main" id="{4BC9CA8B-6502-10B4-79B7-87190B51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43" y="536673"/>
            <a:ext cx="988742" cy="98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urple shield with yellow lions&#10;&#10;Description automatically generated">
            <a:extLst>
              <a:ext uri="{FF2B5EF4-FFF2-40B4-BE49-F238E27FC236}">
                <a16:creationId xmlns:a16="http://schemas.microsoft.com/office/drawing/2014/main" id="{BA2D3369-F87B-2F3A-A9B3-312128343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32" y="550252"/>
            <a:ext cx="640229" cy="975163"/>
          </a:xfrm>
          <a:prstGeom prst="rect">
            <a:avLst/>
          </a:prstGeom>
        </p:spPr>
      </p:pic>
      <p:pic>
        <p:nvPicPr>
          <p:cNvPr id="5" name="Picture 4" descr="A green and black circular object with coins inside&#10;&#10;Description automatically generated">
            <a:extLst>
              <a:ext uri="{FF2B5EF4-FFF2-40B4-BE49-F238E27FC236}">
                <a16:creationId xmlns:a16="http://schemas.microsoft.com/office/drawing/2014/main" id="{A76870DC-E64A-25FF-D180-21DB35CE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324" y="2946880"/>
            <a:ext cx="2349954" cy="2135732"/>
          </a:xfrm>
          <a:prstGeom prst="rect">
            <a:avLst/>
          </a:prstGeom>
        </p:spPr>
      </p:pic>
      <p:grpSp>
        <p:nvGrpSpPr>
          <p:cNvPr id="3" name="Google Shape;3303;p42">
            <a:extLst>
              <a:ext uri="{FF2B5EF4-FFF2-40B4-BE49-F238E27FC236}">
                <a16:creationId xmlns:a16="http://schemas.microsoft.com/office/drawing/2014/main" id="{F41FD996-0EBC-5276-7A90-CE2577B34B85}"/>
              </a:ext>
            </a:extLst>
          </p:cNvPr>
          <p:cNvGrpSpPr/>
          <p:nvPr/>
        </p:nvGrpSpPr>
        <p:grpSpPr>
          <a:xfrm rot="21209284">
            <a:off x="5155074" y="4635381"/>
            <a:ext cx="933155" cy="1166264"/>
            <a:chOff x="9743146" y="2970638"/>
            <a:chExt cx="1446996" cy="1783072"/>
          </a:xfrm>
        </p:grpSpPr>
        <p:sp>
          <p:nvSpPr>
            <p:cNvPr id="6" name="Google Shape;3304;p42">
              <a:extLst>
                <a:ext uri="{FF2B5EF4-FFF2-40B4-BE49-F238E27FC236}">
                  <a16:creationId xmlns:a16="http://schemas.microsoft.com/office/drawing/2014/main" id="{70933C53-4F1B-2674-7FF3-CD9C8DE537B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3305;p42">
              <a:extLst>
                <a:ext uri="{FF2B5EF4-FFF2-40B4-BE49-F238E27FC236}">
                  <a16:creationId xmlns:a16="http://schemas.microsoft.com/office/drawing/2014/main" id="{41A2F6D1-0BCF-AFFF-220C-379BD461F86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3306;p42">
                <a:extLst>
                  <a:ext uri="{FF2B5EF4-FFF2-40B4-BE49-F238E27FC236}">
                    <a16:creationId xmlns:a16="http://schemas.microsoft.com/office/drawing/2014/main" id="{21831F04-632E-5578-5DA4-55822EC3BAE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307;p42">
                <a:extLst>
                  <a:ext uri="{FF2B5EF4-FFF2-40B4-BE49-F238E27FC236}">
                    <a16:creationId xmlns:a16="http://schemas.microsoft.com/office/drawing/2014/main" id="{3F8253BC-2D0A-6376-1A99-BAF6877D4FD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308;p42">
                <a:extLst>
                  <a:ext uri="{FF2B5EF4-FFF2-40B4-BE49-F238E27FC236}">
                    <a16:creationId xmlns:a16="http://schemas.microsoft.com/office/drawing/2014/main" id="{5AF31C46-7D52-5216-4B1E-70A203403F2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309;p42">
                <a:extLst>
                  <a:ext uri="{FF2B5EF4-FFF2-40B4-BE49-F238E27FC236}">
                    <a16:creationId xmlns:a16="http://schemas.microsoft.com/office/drawing/2014/main" id="{5D4AFD8C-B353-E247-87D7-A5FAC492F42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310;p42">
                <a:extLst>
                  <a:ext uri="{FF2B5EF4-FFF2-40B4-BE49-F238E27FC236}">
                    <a16:creationId xmlns:a16="http://schemas.microsoft.com/office/drawing/2014/main" id="{A6000C49-22B8-5338-AE9E-F1827CB7930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311;p42">
                <a:extLst>
                  <a:ext uri="{FF2B5EF4-FFF2-40B4-BE49-F238E27FC236}">
                    <a16:creationId xmlns:a16="http://schemas.microsoft.com/office/drawing/2014/main" id="{A767F634-5EBA-9671-C39A-7237AB75C09E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312;p42">
                <a:extLst>
                  <a:ext uri="{FF2B5EF4-FFF2-40B4-BE49-F238E27FC236}">
                    <a16:creationId xmlns:a16="http://schemas.microsoft.com/office/drawing/2014/main" id="{68D04397-B527-A95B-6A50-0C6DE99B1BB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313;p42">
                <a:extLst>
                  <a:ext uri="{FF2B5EF4-FFF2-40B4-BE49-F238E27FC236}">
                    <a16:creationId xmlns:a16="http://schemas.microsoft.com/office/drawing/2014/main" id="{141D1F1B-37F4-7FCF-86AC-FFC36F8D3959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42"/>
          <p:cNvGrpSpPr/>
          <p:nvPr/>
        </p:nvGrpSpPr>
        <p:grpSpPr>
          <a:xfrm rot="-1332059">
            <a:off x="2528033" y="1359320"/>
            <a:ext cx="4106889" cy="3093540"/>
            <a:chOff x="2700330" y="-829613"/>
            <a:chExt cx="2200221" cy="1657495"/>
          </a:xfrm>
        </p:grpSpPr>
        <p:sp>
          <p:nvSpPr>
            <p:cNvPr id="3258" name="Google Shape;3258;p4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4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60" name="Google Shape;3260;p4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8" name="Google Shape;3268;p42"/>
          <p:cNvSpPr txBox="1">
            <a:spLocks noGrp="1"/>
          </p:cNvSpPr>
          <p:nvPr>
            <p:ph type="title"/>
          </p:nvPr>
        </p:nvSpPr>
        <p:spPr>
          <a:xfrm>
            <a:off x="706973" y="28056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Цели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cxnSp>
        <p:nvCxnSpPr>
          <p:cNvPr id="3269" name="Google Shape;3269;p42"/>
          <p:cNvCxnSpPr>
            <a:cxnSpLocks/>
            <a:endCxn id="3270" idx="0"/>
          </p:cNvCxnSpPr>
          <p:nvPr/>
        </p:nvCxnSpPr>
        <p:spPr>
          <a:xfrm rot="10800000">
            <a:off x="1596985" y="1437269"/>
            <a:ext cx="2907427" cy="901889"/>
          </a:xfrm>
          <a:prstGeom prst="bentConnector4">
            <a:avLst>
              <a:gd name="adj1" fmla="val 31751"/>
              <a:gd name="adj2" fmla="val 125347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1" name="Google Shape;3271;p42"/>
          <p:cNvCxnSpPr>
            <a:cxnSpLocks/>
            <a:endCxn id="3272" idx="0"/>
          </p:cNvCxnSpPr>
          <p:nvPr/>
        </p:nvCxnSpPr>
        <p:spPr>
          <a:xfrm flipV="1">
            <a:off x="4808933" y="1548828"/>
            <a:ext cx="2952914" cy="1991475"/>
          </a:xfrm>
          <a:prstGeom prst="bentConnector4">
            <a:avLst>
              <a:gd name="adj1" fmla="val 29712"/>
              <a:gd name="adj2" fmla="val 114839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5" name="Google Shape;3275;p42"/>
          <p:cNvCxnSpPr>
            <a:cxnSpLocks/>
            <a:endCxn id="3276" idx="0"/>
          </p:cNvCxnSpPr>
          <p:nvPr/>
        </p:nvCxnSpPr>
        <p:spPr>
          <a:xfrm rot="10800000">
            <a:off x="796650" y="3574062"/>
            <a:ext cx="2980036" cy="61707"/>
          </a:xfrm>
          <a:prstGeom prst="bentConnector4">
            <a:avLst>
              <a:gd name="adj1" fmla="val 37275"/>
              <a:gd name="adj2" fmla="val 470460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72" name="Google Shape;3272;p42"/>
          <p:cNvSpPr txBox="1">
            <a:spLocks noGrp="1"/>
          </p:cNvSpPr>
          <p:nvPr>
            <p:ph type="title" idx="4294967295"/>
          </p:nvPr>
        </p:nvSpPr>
        <p:spPr>
          <a:xfrm>
            <a:off x="6563673" y="1548828"/>
            <a:ext cx="239634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Следене на приходи и разходи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8" name="Google Shape;3278;p42"/>
          <p:cNvSpPr txBox="1">
            <a:spLocks noGrp="1"/>
          </p:cNvSpPr>
          <p:nvPr>
            <p:ph type="subTitle" idx="4294967295"/>
          </p:nvPr>
        </p:nvSpPr>
        <p:spPr>
          <a:xfrm>
            <a:off x="6442440" y="1807819"/>
            <a:ext cx="2596858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bg-BG" dirty="0"/>
              <a:t>- </a:t>
            </a:r>
            <a:r>
              <a:rPr lang="ru-RU" dirty="0"/>
              <a:t>Проследявайте приходите и разходите си лесно и удобно, за да имате пълен контрол върху финансите си.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6" name="Google Shape;3276;p42"/>
          <p:cNvSpPr txBox="1">
            <a:spLocks noGrp="1"/>
          </p:cNvSpPr>
          <p:nvPr>
            <p:ph type="title" idx="4294967295"/>
          </p:nvPr>
        </p:nvSpPr>
        <p:spPr>
          <a:xfrm>
            <a:off x="38250" y="3574061"/>
            <a:ext cx="1516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Улеснено спестяване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9" name="Google Shape;3279;p42"/>
          <p:cNvSpPr txBox="1">
            <a:spLocks noGrp="1"/>
          </p:cNvSpPr>
          <p:nvPr>
            <p:ph type="subTitle" idx="4294967295"/>
          </p:nvPr>
        </p:nvSpPr>
        <p:spPr>
          <a:xfrm>
            <a:off x="95077" y="3840873"/>
            <a:ext cx="3018229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- </a:t>
            </a:r>
            <a:r>
              <a:rPr lang="ru-RU" dirty="0"/>
              <a:t>Улесненото спестяване ви помага да постигате финансовите си цели с минимални усилия чрез ясна организация и автоматизация на процеса.</a:t>
            </a:r>
            <a:endParaRPr dirty="0"/>
          </a:p>
        </p:txBody>
      </p:sp>
      <p:sp>
        <p:nvSpPr>
          <p:cNvPr id="3270" name="Google Shape;3270;p42"/>
          <p:cNvSpPr txBox="1">
            <a:spLocks noGrp="1"/>
          </p:cNvSpPr>
          <p:nvPr>
            <p:ph type="title" idx="4294967295"/>
          </p:nvPr>
        </p:nvSpPr>
        <p:spPr>
          <a:xfrm>
            <a:off x="535840" y="1437268"/>
            <a:ext cx="212228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Дигитализирано портмоне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80" name="Google Shape;3280;p42"/>
          <p:cNvSpPr txBox="1">
            <a:spLocks noGrp="1"/>
          </p:cNvSpPr>
          <p:nvPr>
            <p:ph type="subTitle" idx="4294967295"/>
          </p:nvPr>
        </p:nvSpPr>
        <p:spPr>
          <a:xfrm>
            <a:off x="530814" y="1665124"/>
            <a:ext cx="2217346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- </a:t>
            </a:r>
            <a:r>
              <a:rPr lang="ru-RU" dirty="0"/>
              <a:t>Дигитализираното портмоне организира и управлява финансите ви удобно на едно място.</a:t>
            </a:r>
            <a:endParaRPr dirty="0"/>
          </a:p>
        </p:txBody>
      </p:sp>
      <p:grpSp>
        <p:nvGrpSpPr>
          <p:cNvPr id="3281" name="Google Shape;3281;p42"/>
          <p:cNvGrpSpPr/>
          <p:nvPr/>
        </p:nvGrpSpPr>
        <p:grpSpPr>
          <a:xfrm rot="4131323">
            <a:off x="-526850" y="2204095"/>
            <a:ext cx="1139230" cy="1403825"/>
            <a:chOff x="9743146" y="2970638"/>
            <a:chExt cx="1446996" cy="1783072"/>
          </a:xfrm>
        </p:grpSpPr>
        <p:sp>
          <p:nvSpPr>
            <p:cNvPr id="3282" name="Google Shape;3282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3" name="Google Shape;3283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4" name="Google Shape;3284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2741546" y="1703494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2" name="Google Shape;3292;p42"/>
          <p:cNvGrpSpPr/>
          <p:nvPr/>
        </p:nvGrpSpPr>
        <p:grpSpPr>
          <a:xfrm rot="4195170">
            <a:off x="6492523" y="3749433"/>
            <a:ext cx="1139225" cy="1403819"/>
            <a:chOff x="9743146" y="2970638"/>
            <a:chExt cx="1446996" cy="1783072"/>
          </a:xfrm>
        </p:grpSpPr>
        <p:sp>
          <p:nvSpPr>
            <p:cNvPr id="3293" name="Google Shape;3293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4" name="Google Shape;3294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95" name="Google Shape;3295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3" name="Google Shape;3303;p42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304" name="Google Shape;3304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5" name="Google Shape;3305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06" name="Google Shape;3306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4" name="Google Shape;3314;p42"/>
          <p:cNvGrpSpPr/>
          <p:nvPr/>
        </p:nvGrpSpPr>
        <p:grpSpPr>
          <a:xfrm rot="-697044">
            <a:off x="8420207" y="4030368"/>
            <a:ext cx="1559986" cy="1922304"/>
            <a:chOff x="9743146" y="2970638"/>
            <a:chExt cx="1446996" cy="1783072"/>
          </a:xfrm>
        </p:grpSpPr>
        <p:sp>
          <p:nvSpPr>
            <p:cNvPr id="3315" name="Google Shape;3315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6" name="Google Shape;3316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7" name="Google Shape;3317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01491" y="1131906"/>
            <a:ext cx="6950336" cy="2357962"/>
          </a:xfrm>
          <a:prstGeom prst="rect">
            <a:avLst/>
          </a:prstGeom>
          <a:solidFill>
            <a:srgbClr val="0A5D40"/>
          </a:solidFill>
          <a:ln>
            <a:noFill/>
          </a:ln>
          <a:effectLst>
            <a:softEdge rad="1778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15904" y="1425458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Нашето уеб приложение е създадено, за да улесни управлението на личните финанси. То е идеално за хора с натоварен график или за тези, които искат по-лесно и ясно да следят движението на своите пари.</a:t>
            </a:r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49388" y="210158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Предназначение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331647" y="57077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592436" y="1563579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7340425" y="2614980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CAC37C-985D-08A1-1C6F-8302C2482879}"/>
              </a:ext>
            </a:extLst>
          </p:cNvPr>
          <p:cNvGrpSpPr/>
          <p:nvPr/>
        </p:nvGrpSpPr>
        <p:grpSpPr>
          <a:xfrm>
            <a:off x="362103" y="3476389"/>
            <a:ext cx="2480157" cy="1380602"/>
            <a:chOff x="362103" y="3131987"/>
            <a:chExt cx="3792525" cy="172500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0AEB41-DCAD-017B-11B8-DD43D3703AFF}"/>
                </a:ext>
              </a:extLst>
            </p:cNvPr>
            <p:cNvGrpSpPr/>
            <p:nvPr/>
          </p:nvGrpSpPr>
          <p:grpSpPr>
            <a:xfrm>
              <a:off x="362103" y="3131987"/>
              <a:ext cx="3792525" cy="1725004"/>
              <a:chOff x="965523" y="1886798"/>
              <a:chExt cx="3683573" cy="2211287"/>
            </a:xfrm>
          </p:grpSpPr>
          <p:grpSp>
            <p:nvGrpSpPr>
              <p:cNvPr id="12" name="Google Shape;3025;p39">
                <a:extLst>
                  <a:ext uri="{FF2B5EF4-FFF2-40B4-BE49-F238E27FC236}">
                    <a16:creationId xmlns:a16="http://schemas.microsoft.com/office/drawing/2014/main" id="{9A0E410E-45BA-9E56-B1AB-04E991033A7E}"/>
                  </a:ext>
                </a:extLst>
              </p:cNvPr>
              <p:cNvGrpSpPr/>
              <p:nvPr/>
            </p:nvGrpSpPr>
            <p:grpSpPr>
              <a:xfrm>
                <a:off x="965523" y="1886798"/>
                <a:ext cx="3683573" cy="2211279"/>
                <a:chOff x="4854325" y="1936705"/>
                <a:chExt cx="3569700" cy="2142920"/>
              </a:xfrm>
            </p:grpSpPr>
            <p:sp>
              <p:nvSpPr>
                <p:cNvPr id="17" name="Google Shape;3026;p39">
                  <a:extLst>
                    <a:ext uri="{FF2B5EF4-FFF2-40B4-BE49-F238E27FC236}">
                      <a16:creationId xmlns:a16="http://schemas.microsoft.com/office/drawing/2014/main" id="{DFFDC343-6E68-6BD3-16A9-6E3B9EC17F1E}"/>
                    </a:ext>
                  </a:extLst>
                </p:cNvPr>
                <p:cNvSpPr/>
                <p:nvPr/>
              </p:nvSpPr>
              <p:spPr>
                <a:xfrm>
                  <a:off x="5044081" y="1936705"/>
                  <a:ext cx="3190200" cy="1990200"/>
                </a:xfrm>
                <a:prstGeom prst="round2SameRect">
                  <a:avLst>
                    <a:gd name="adj1" fmla="val 10910"/>
                    <a:gd name="adj2" fmla="val 0"/>
                  </a:avLst>
                </a:prstGeom>
                <a:solidFill>
                  <a:schemeClr val="dk2"/>
                </a:solidFill>
                <a:ln w="762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3027;p39">
                  <a:extLst>
                    <a:ext uri="{FF2B5EF4-FFF2-40B4-BE49-F238E27FC236}">
                      <a16:creationId xmlns:a16="http://schemas.microsoft.com/office/drawing/2014/main" id="{D529D114-A274-D263-27C9-230D4D0351CB}"/>
                    </a:ext>
                  </a:extLst>
                </p:cNvPr>
                <p:cNvSpPr/>
                <p:nvPr/>
              </p:nvSpPr>
              <p:spPr>
                <a:xfrm rot="10800000">
                  <a:off x="4854325" y="3926925"/>
                  <a:ext cx="3569700" cy="1527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2"/>
                </a:solidFill>
                <a:ln w="762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3028;p39">
                  <a:extLst>
                    <a:ext uri="{FF2B5EF4-FFF2-40B4-BE49-F238E27FC236}">
                      <a16:creationId xmlns:a16="http://schemas.microsoft.com/office/drawing/2014/main" id="{89BD0AEC-D197-1F69-C1C4-C79638B51E6A}"/>
                    </a:ext>
                  </a:extLst>
                </p:cNvPr>
                <p:cNvSpPr/>
                <p:nvPr/>
              </p:nvSpPr>
              <p:spPr>
                <a:xfrm>
                  <a:off x="6606475" y="2008050"/>
                  <a:ext cx="65400" cy="65400"/>
                </a:xfrm>
                <a:prstGeom prst="ellipse">
                  <a:avLst/>
                </a:prstGeom>
                <a:solidFill>
                  <a:schemeClr val="dk2"/>
                </a:solidFill>
                <a:ln w="762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3031;p39">
                <a:extLst>
                  <a:ext uri="{FF2B5EF4-FFF2-40B4-BE49-F238E27FC236}">
                    <a16:creationId xmlns:a16="http://schemas.microsoft.com/office/drawing/2014/main" id="{8B676E57-FF18-0925-EEB3-A409D29F0F96}"/>
                  </a:ext>
                </a:extLst>
              </p:cNvPr>
              <p:cNvGrpSpPr/>
              <p:nvPr/>
            </p:nvGrpSpPr>
            <p:grpSpPr>
              <a:xfrm>
                <a:off x="965523" y="1886798"/>
                <a:ext cx="3683573" cy="2211287"/>
                <a:chOff x="4854325" y="1936697"/>
                <a:chExt cx="3569700" cy="2142928"/>
              </a:xfrm>
            </p:grpSpPr>
            <p:sp>
              <p:nvSpPr>
                <p:cNvPr id="14" name="Google Shape;3032;p39">
                  <a:extLst>
                    <a:ext uri="{FF2B5EF4-FFF2-40B4-BE49-F238E27FC236}">
                      <a16:creationId xmlns:a16="http://schemas.microsoft.com/office/drawing/2014/main" id="{05429D31-9739-5C00-F296-03FC41665A33}"/>
                    </a:ext>
                  </a:extLst>
                </p:cNvPr>
                <p:cNvSpPr/>
                <p:nvPr/>
              </p:nvSpPr>
              <p:spPr>
                <a:xfrm>
                  <a:off x="5049542" y="1936697"/>
                  <a:ext cx="3190200" cy="1990200"/>
                </a:xfrm>
                <a:prstGeom prst="round2SameRect">
                  <a:avLst>
                    <a:gd name="adj1" fmla="val 10910"/>
                    <a:gd name="adj2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" name="Google Shape;3033;p39">
                  <a:extLst>
                    <a:ext uri="{FF2B5EF4-FFF2-40B4-BE49-F238E27FC236}">
                      <a16:creationId xmlns:a16="http://schemas.microsoft.com/office/drawing/2014/main" id="{6628D8B2-5087-88D0-720D-DF1E7FE439B3}"/>
                    </a:ext>
                  </a:extLst>
                </p:cNvPr>
                <p:cNvSpPr/>
                <p:nvPr/>
              </p:nvSpPr>
              <p:spPr>
                <a:xfrm rot="10800000">
                  <a:off x="4854325" y="3926925"/>
                  <a:ext cx="3569700" cy="1527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3034;p39">
                  <a:extLst>
                    <a:ext uri="{FF2B5EF4-FFF2-40B4-BE49-F238E27FC236}">
                      <a16:creationId xmlns:a16="http://schemas.microsoft.com/office/drawing/2014/main" id="{D938A753-0642-18B2-305C-14F37EE43554}"/>
                    </a:ext>
                  </a:extLst>
                </p:cNvPr>
                <p:cNvSpPr/>
                <p:nvPr/>
              </p:nvSpPr>
              <p:spPr>
                <a:xfrm>
                  <a:off x="6606475" y="2008050"/>
                  <a:ext cx="65400" cy="654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1" name="Google Shape;3032;p39">
              <a:extLst>
                <a:ext uri="{FF2B5EF4-FFF2-40B4-BE49-F238E27FC236}">
                  <a16:creationId xmlns:a16="http://schemas.microsoft.com/office/drawing/2014/main" id="{A68801ED-2C09-AF72-C454-3F56690B8156}"/>
                </a:ext>
              </a:extLst>
            </p:cNvPr>
            <p:cNvSpPr/>
            <p:nvPr/>
          </p:nvSpPr>
          <p:spPr>
            <a:xfrm>
              <a:off x="719540" y="3285626"/>
              <a:ext cx="3077650" cy="1365371"/>
            </a:xfrm>
            <a:prstGeom prst="round2SameRect">
              <a:avLst>
                <a:gd name="adj1" fmla="val 10910"/>
                <a:gd name="adj2" fmla="val 0"/>
              </a:avLst>
            </a:prstGeom>
            <a:blipFill>
              <a:blip r:embed="rId3"/>
              <a:stretch>
                <a:fillRect/>
              </a:stretch>
            </a:blip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004067-E727-426A-DF52-CDD1C79DE397}"/>
              </a:ext>
            </a:extLst>
          </p:cNvPr>
          <p:cNvGrpSpPr/>
          <p:nvPr/>
        </p:nvGrpSpPr>
        <p:grpSpPr>
          <a:xfrm>
            <a:off x="2982532" y="3476389"/>
            <a:ext cx="2480157" cy="1380602"/>
            <a:chOff x="362103" y="3131987"/>
            <a:chExt cx="3792525" cy="172500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C4F63A2-D8F3-3025-5F02-DA2814866059}"/>
                </a:ext>
              </a:extLst>
            </p:cNvPr>
            <p:cNvGrpSpPr/>
            <p:nvPr/>
          </p:nvGrpSpPr>
          <p:grpSpPr>
            <a:xfrm>
              <a:off x="362103" y="3131987"/>
              <a:ext cx="3792525" cy="1725004"/>
              <a:chOff x="965523" y="1886798"/>
              <a:chExt cx="3683573" cy="2211287"/>
            </a:xfrm>
          </p:grpSpPr>
          <p:grpSp>
            <p:nvGrpSpPr>
              <p:cNvPr id="37" name="Google Shape;3025;p39">
                <a:extLst>
                  <a:ext uri="{FF2B5EF4-FFF2-40B4-BE49-F238E27FC236}">
                    <a16:creationId xmlns:a16="http://schemas.microsoft.com/office/drawing/2014/main" id="{8B4F158D-0C05-5BD8-8EC4-C273391928A1}"/>
                  </a:ext>
                </a:extLst>
              </p:cNvPr>
              <p:cNvGrpSpPr/>
              <p:nvPr/>
            </p:nvGrpSpPr>
            <p:grpSpPr>
              <a:xfrm>
                <a:off x="965523" y="1886798"/>
                <a:ext cx="3683573" cy="2211279"/>
                <a:chOff x="4854325" y="1936705"/>
                <a:chExt cx="3569700" cy="2142920"/>
              </a:xfrm>
            </p:grpSpPr>
            <p:sp>
              <p:nvSpPr>
                <p:cNvPr id="42" name="Google Shape;3026;p39">
                  <a:extLst>
                    <a:ext uri="{FF2B5EF4-FFF2-40B4-BE49-F238E27FC236}">
                      <a16:creationId xmlns:a16="http://schemas.microsoft.com/office/drawing/2014/main" id="{DB9C6C5E-3CB7-6B18-C935-3B3868F8251F}"/>
                    </a:ext>
                  </a:extLst>
                </p:cNvPr>
                <p:cNvSpPr/>
                <p:nvPr/>
              </p:nvSpPr>
              <p:spPr>
                <a:xfrm>
                  <a:off x="5044081" y="1936705"/>
                  <a:ext cx="3190200" cy="1990200"/>
                </a:xfrm>
                <a:prstGeom prst="round2SameRect">
                  <a:avLst>
                    <a:gd name="adj1" fmla="val 10910"/>
                    <a:gd name="adj2" fmla="val 0"/>
                  </a:avLst>
                </a:prstGeom>
                <a:solidFill>
                  <a:schemeClr val="dk2"/>
                </a:solidFill>
                <a:ln w="762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3027;p39">
                  <a:extLst>
                    <a:ext uri="{FF2B5EF4-FFF2-40B4-BE49-F238E27FC236}">
                      <a16:creationId xmlns:a16="http://schemas.microsoft.com/office/drawing/2014/main" id="{EFE1D9EA-21C0-BD77-08BB-D25C6E4C72CC}"/>
                    </a:ext>
                  </a:extLst>
                </p:cNvPr>
                <p:cNvSpPr/>
                <p:nvPr/>
              </p:nvSpPr>
              <p:spPr>
                <a:xfrm rot="10800000">
                  <a:off x="4854325" y="3926925"/>
                  <a:ext cx="3569700" cy="1527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2"/>
                </a:solidFill>
                <a:ln w="762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3028;p39">
                  <a:extLst>
                    <a:ext uri="{FF2B5EF4-FFF2-40B4-BE49-F238E27FC236}">
                      <a16:creationId xmlns:a16="http://schemas.microsoft.com/office/drawing/2014/main" id="{D4687AA2-E8F2-5B4A-151B-9F57126058DA}"/>
                    </a:ext>
                  </a:extLst>
                </p:cNvPr>
                <p:cNvSpPr/>
                <p:nvPr/>
              </p:nvSpPr>
              <p:spPr>
                <a:xfrm>
                  <a:off x="6606475" y="2008050"/>
                  <a:ext cx="65400" cy="65400"/>
                </a:xfrm>
                <a:prstGeom prst="ellipse">
                  <a:avLst/>
                </a:prstGeom>
                <a:solidFill>
                  <a:schemeClr val="dk2"/>
                </a:solidFill>
                <a:ln w="762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" name="Google Shape;3031;p39">
                <a:extLst>
                  <a:ext uri="{FF2B5EF4-FFF2-40B4-BE49-F238E27FC236}">
                    <a16:creationId xmlns:a16="http://schemas.microsoft.com/office/drawing/2014/main" id="{B400611B-8AAC-A113-F805-B20ABDFD7A6A}"/>
                  </a:ext>
                </a:extLst>
              </p:cNvPr>
              <p:cNvGrpSpPr/>
              <p:nvPr/>
            </p:nvGrpSpPr>
            <p:grpSpPr>
              <a:xfrm>
                <a:off x="965523" y="1886798"/>
                <a:ext cx="3683573" cy="2211287"/>
                <a:chOff x="4854325" y="1936697"/>
                <a:chExt cx="3569700" cy="2142928"/>
              </a:xfrm>
            </p:grpSpPr>
            <p:sp>
              <p:nvSpPr>
                <p:cNvPr id="39" name="Google Shape;3032;p39">
                  <a:extLst>
                    <a:ext uri="{FF2B5EF4-FFF2-40B4-BE49-F238E27FC236}">
                      <a16:creationId xmlns:a16="http://schemas.microsoft.com/office/drawing/2014/main" id="{5FEB5499-A566-B982-4782-125D01950E9D}"/>
                    </a:ext>
                  </a:extLst>
                </p:cNvPr>
                <p:cNvSpPr/>
                <p:nvPr/>
              </p:nvSpPr>
              <p:spPr>
                <a:xfrm>
                  <a:off x="5049542" y="1936697"/>
                  <a:ext cx="3190200" cy="1990200"/>
                </a:xfrm>
                <a:prstGeom prst="round2SameRect">
                  <a:avLst>
                    <a:gd name="adj1" fmla="val 10910"/>
                    <a:gd name="adj2" fmla="val 0"/>
                  </a:avLst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3033;p39">
                  <a:extLst>
                    <a:ext uri="{FF2B5EF4-FFF2-40B4-BE49-F238E27FC236}">
                      <a16:creationId xmlns:a16="http://schemas.microsoft.com/office/drawing/2014/main" id="{01FA83B9-A240-F1CD-608F-28A648622ABE}"/>
                    </a:ext>
                  </a:extLst>
                </p:cNvPr>
                <p:cNvSpPr/>
                <p:nvPr/>
              </p:nvSpPr>
              <p:spPr>
                <a:xfrm rot="10800000">
                  <a:off x="4854325" y="3926925"/>
                  <a:ext cx="3569700" cy="1527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3034;p39">
                  <a:extLst>
                    <a:ext uri="{FF2B5EF4-FFF2-40B4-BE49-F238E27FC236}">
                      <a16:creationId xmlns:a16="http://schemas.microsoft.com/office/drawing/2014/main" id="{D87F7799-BA33-4DB9-847F-2287E77BF727}"/>
                    </a:ext>
                  </a:extLst>
                </p:cNvPr>
                <p:cNvSpPr/>
                <p:nvPr/>
              </p:nvSpPr>
              <p:spPr>
                <a:xfrm>
                  <a:off x="6606475" y="2008050"/>
                  <a:ext cx="65400" cy="654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" name="Google Shape;3032;p39">
              <a:extLst>
                <a:ext uri="{FF2B5EF4-FFF2-40B4-BE49-F238E27FC236}">
                  <a16:creationId xmlns:a16="http://schemas.microsoft.com/office/drawing/2014/main" id="{C05D31DD-9D9F-039F-5F93-5E0292366F26}"/>
                </a:ext>
              </a:extLst>
            </p:cNvPr>
            <p:cNvSpPr/>
            <p:nvPr/>
          </p:nvSpPr>
          <p:spPr>
            <a:xfrm>
              <a:off x="719540" y="3285626"/>
              <a:ext cx="3077650" cy="1365371"/>
            </a:xfrm>
            <a:prstGeom prst="round2SameRect">
              <a:avLst>
                <a:gd name="adj1" fmla="val 10910"/>
                <a:gd name="adj2" fmla="val 0"/>
              </a:avLst>
            </a:prstGeom>
            <a:blipFill>
              <a:blip r:embed="rId4"/>
              <a:stretch>
                <a:fillRect/>
              </a:stretch>
            </a:blip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3257;p42">
            <a:extLst>
              <a:ext uri="{FF2B5EF4-FFF2-40B4-BE49-F238E27FC236}">
                <a16:creationId xmlns:a16="http://schemas.microsoft.com/office/drawing/2014/main" id="{2CC7AEEB-DE5A-F6A3-1D95-A6536FA09CE4}"/>
              </a:ext>
            </a:extLst>
          </p:cNvPr>
          <p:cNvGrpSpPr/>
          <p:nvPr/>
        </p:nvGrpSpPr>
        <p:grpSpPr>
          <a:xfrm rot="-1332059">
            <a:off x="1363391" y="2704333"/>
            <a:ext cx="1647421" cy="1230629"/>
            <a:chOff x="2700330" y="-829613"/>
            <a:chExt cx="2200221" cy="1657495"/>
          </a:xfrm>
        </p:grpSpPr>
        <p:sp>
          <p:nvSpPr>
            <p:cNvPr id="1040" name="Google Shape;3258;p42">
              <a:extLst>
                <a:ext uri="{FF2B5EF4-FFF2-40B4-BE49-F238E27FC236}">
                  <a16:creationId xmlns:a16="http://schemas.microsoft.com/office/drawing/2014/main" id="{5BDFB100-D278-4971-5113-7AC74019AD4C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" name="Google Shape;3259;p42">
              <a:extLst>
                <a:ext uri="{FF2B5EF4-FFF2-40B4-BE49-F238E27FC236}">
                  <a16:creationId xmlns:a16="http://schemas.microsoft.com/office/drawing/2014/main" id="{448B82A7-DD27-5132-561A-EBD07AB9BD1A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043" name="Google Shape;3260;p42">
                <a:extLst>
                  <a:ext uri="{FF2B5EF4-FFF2-40B4-BE49-F238E27FC236}">
                    <a16:creationId xmlns:a16="http://schemas.microsoft.com/office/drawing/2014/main" id="{2531A8C0-95E7-476F-E1B8-12BF704D7819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3261;p42">
                <a:extLst>
                  <a:ext uri="{FF2B5EF4-FFF2-40B4-BE49-F238E27FC236}">
                    <a16:creationId xmlns:a16="http://schemas.microsoft.com/office/drawing/2014/main" id="{AED27990-CA15-28A8-B3CD-A46FE3816758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3264;p42">
                <a:extLst>
                  <a:ext uri="{FF2B5EF4-FFF2-40B4-BE49-F238E27FC236}">
                    <a16:creationId xmlns:a16="http://schemas.microsoft.com/office/drawing/2014/main" id="{3925026D-8C4A-94C5-61DE-E2F8C2F71D96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3265;p42">
                <a:extLst>
                  <a:ext uri="{FF2B5EF4-FFF2-40B4-BE49-F238E27FC236}">
                    <a16:creationId xmlns:a16="http://schemas.microsoft.com/office/drawing/2014/main" id="{A74FB125-041B-2136-F866-D96A7D6B822D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3266;p42">
                <a:extLst>
                  <a:ext uri="{FF2B5EF4-FFF2-40B4-BE49-F238E27FC236}">
                    <a16:creationId xmlns:a16="http://schemas.microsoft.com/office/drawing/2014/main" id="{64AB4967-8C5B-8A92-0863-0D39C2425118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3267;p42">
                <a:extLst>
                  <a:ext uri="{FF2B5EF4-FFF2-40B4-BE49-F238E27FC236}">
                    <a16:creationId xmlns:a16="http://schemas.microsoft.com/office/drawing/2014/main" id="{A58F0E48-8408-843C-0757-1FCCE2DC179C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3257;p42">
            <a:extLst>
              <a:ext uri="{FF2B5EF4-FFF2-40B4-BE49-F238E27FC236}">
                <a16:creationId xmlns:a16="http://schemas.microsoft.com/office/drawing/2014/main" id="{A1CFDFB4-1936-BB73-5778-41F85331B77E}"/>
              </a:ext>
            </a:extLst>
          </p:cNvPr>
          <p:cNvGrpSpPr/>
          <p:nvPr/>
        </p:nvGrpSpPr>
        <p:grpSpPr>
          <a:xfrm rot="-1332059">
            <a:off x="1365029" y="1787659"/>
            <a:ext cx="1647421" cy="1230629"/>
            <a:chOff x="2700330" y="-829613"/>
            <a:chExt cx="2200221" cy="1657495"/>
          </a:xfrm>
        </p:grpSpPr>
        <p:sp>
          <p:nvSpPr>
            <p:cNvPr id="61" name="Google Shape;3258;p42">
              <a:extLst>
                <a:ext uri="{FF2B5EF4-FFF2-40B4-BE49-F238E27FC236}">
                  <a16:creationId xmlns:a16="http://schemas.microsoft.com/office/drawing/2014/main" id="{DC1DEEA1-0D0C-A45B-C850-C60A2EA099BC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3259;p42">
              <a:extLst>
                <a:ext uri="{FF2B5EF4-FFF2-40B4-BE49-F238E27FC236}">
                  <a16:creationId xmlns:a16="http://schemas.microsoft.com/office/drawing/2014/main" id="{601A1D53-5C9C-79D7-34FF-4C20C6806407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63" name="Google Shape;3260;p42">
                <a:extLst>
                  <a:ext uri="{FF2B5EF4-FFF2-40B4-BE49-F238E27FC236}">
                    <a16:creationId xmlns:a16="http://schemas.microsoft.com/office/drawing/2014/main" id="{4DF6EC03-967F-393A-834B-7E8BAA353BF2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3261;p42">
                <a:extLst>
                  <a:ext uri="{FF2B5EF4-FFF2-40B4-BE49-F238E27FC236}">
                    <a16:creationId xmlns:a16="http://schemas.microsoft.com/office/drawing/2014/main" id="{7ED01F3A-A01D-427A-446E-8EAE62FDDA91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3264;p42">
                <a:extLst>
                  <a:ext uri="{FF2B5EF4-FFF2-40B4-BE49-F238E27FC236}">
                    <a16:creationId xmlns:a16="http://schemas.microsoft.com/office/drawing/2014/main" id="{F9425DB6-E1A6-6D1C-CD3C-D0DD147794DF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3265;p42">
                <a:extLst>
                  <a:ext uri="{FF2B5EF4-FFF2-40B4-BE49-F238E27FC236}">
                    <a16:creationId xmlns:a16="http://schemas.microsoft.com/office/drawing/2014/main" id="{DBE8C124-F155-D016-FE93-C2814FD0F4A7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3266;p42">
                <a:extLst>
                  <a:ext uri="{FF2B5EF4-FFF2-40B4-BE49-F238E27FC236}">
                    <a16:creationId xmlns:a16="http://schemas.microsoft.com/office/drawing/2014/main" id="{B12C18B4-CF4B-FAB7-1795-43907C6F6892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3267;p42">
                <a:extLst>
                  <a:ext uri="{FF2B5EF4-FFF2-40B4-BE49-F238E27FC236}">
                    <a16:creationId xmlns:a16="http://schemas.microsoft.com/office/drawing/2014/main" id="{11B33322-5C83-AA25-92C7-1225004C0812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01217" y="1412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Използвани технологии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2" name="Google Shape;3257;p42">
            <a:extLst>
              <a:ext uri="{FF2B5EF4-FFF2-40B4-BE49-F238E27FC236}">
                <a16:creationId xmlns:a16="http://schemas.microsoft.com/office/drawing/2014/main" id="{56F74663-053C-2B01-D1E9-96BAB5EB108B}"/>
              </a:ext>
            </a:extLst>
          </p:cNvPr>
          <p:cNvGrpSpPr/>
          <p:nvPr/>
        </p:nvGrpSpPr>
        <p:grpSpPr>
          <a:xfrm rot="20267941">
            <a:off x="3803273" y="3585274"/>
            <a:ext cx="1647421" cy="1230629"/>
            <a:chOff x="2700330" y="-829613"/>
            <a:chExt cx="2200221" cy="1657495"/>
          </a:xfrm>
        </p:grpSpPr>
        <p:sp>
          <p:nvSpPr>
            <p:cNvPr id="2463" name="Google Shape;3258;p42">
              <a:extLst>
                <a:ext uri="{FF2B5EF4-FFF2-40B4-BE49-F238E27FC236}">
                  <a16:creationId xmlns:a16="http://schemas.microsoft.com/office/drawing/2014/main" id="{E6879D60-B1B3-07D9-6267-DB1183F9F3A0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4" name="Google Shape;3259;p42">
              <a:extLst>
                <a:ext uri="{FF2B5EF4-FFF2-40B4-BE49-F238E27FC236}">
                  <a16:creationId xmlns:a16="http://schemas.microsoft.com/office/drawing/2014/main" id="{4E6E4562-B0F0-09DE-558F-5C05883898C5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465" name="Google Shape;3260;p42">
                <a:extLst>
                  <a:ext uri="{FF2B5EF4-FFF2-40B4-BE49-F238E27FC236}">
                    <a16:creationId xmlns:a16="http://schemas.microsoft.com/office/drawing/2014/main" id="{4C4EFA53-DEDF-FF4C-725F-7596BD322A7A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3261;p42">
                <a:extLst>
                  <a:ext uri="{FF2B5EF4-FFF2-40B4-BE49-F238E27FC236}">
                    <a16:creationId xmlns:a16="http://schemas.microsoft.com/office/drawing/2014/main" id="{0F61EB76-056B-3062-001D-B29F29DC9837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3264;p42">
                <a:extLst>
                  <a:ext uri="{FF2B5EF4-FFF2-40B4-BE49-F238E27FC236}">
                    <a16:creationId xmlns:a16="http://schemas.microsoft.com/office/drawing/2014/main" id="{0D9EF067-315B-FA01-2D9C-042461E5DB71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3265;p42">
                <a:extLst>
                  <a:ext uri="{FF2B5EF4-FFF2-40B4-BE49-F238E27FC236}">
                    <a16:creationId xmlns:a16="http://schemas.microsoft.com/office/drawing/2014/main" id="{A74DEF46-97B9-8194-08E0-0628EE604AD1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3266;p42">
                <a:extLst>
                  <a:ext uri="{FF2B5EF4-FFF2-40B4-BE49-F238E27FC236}">
                    <a16:creationId xmlns:a16="http://schemas.microsoft.com/office/drawing/2014/main" id="{75AB4C1D-BC72-75DA-4D73-7EB7EE57F69D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3267;p42">
                <a:extLst>
                  <a:ext uri="{FF2B5EF4-FFF2-40B4-BE49-F238E27FC236}">
                    <a16:creationId xmlns:a16="http://schemas.microsoft.com/office/drawing/2014/main" id="{8AF31F15-68E7-CEC6-34D9-0CADDE8E4C27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5" name="Google Shape;3257;p42">
            <a:extLst>
              <a:ext uri="{FF2B5EF4-FFF2-40B4-BE49-F238E27FC236}">
                <a16:creationId xmlns:a16="http://schemas.microsoft.com/office/drawing/2014/main" id="{87A433E8-C8A2-7C6E-1AA4-0410B8CDA3C7}"/>
              </a:ext>
            </a:extLst>
          </p:cNvPr>
          <p:cNvGrpSpPr/>
          <p:nvPr/>
        </p:nvGrpSpPr>
        <p:grpSpPr>
          <a:xfrm rot="20267941">
            <a:off x="2154379" y="3595688"/>
            <a:ext cx="1647421" cy="1230629"/>
            <a:chOff x="2700330" y="-829613"/>
            <a:chExt cx="2200221" cy="1657495"/>
          </a:xfrm>
        </p:grpSpPr>
        <p:sp>
          <p:nvSpPr>
            <p:cNvPr id="1086" name="Google Shape;3258;p42">
              <a:extLst>
                <a:ext uri="{FF2B5EF4-FFF2-40B4-BE49-F238E27FC236}">
                  <a16:creationId xmlns:a16="http://schemas.microsoft.com/office/drawing/2014/main" id="{05072B10-396F-3B1D-5981-FDE5AFB46ECD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3259;p42">
              <a:extLst>
                <a:ext uri="{FF2B5EF4-FFF2-40B4-BE49-F238E27FC236}">
                  <a16:creationId xmlns:a16="http://schemas.microsoft.com/office/drawing/2014/main" id="{20D1ECA7-239C-A59B-4259-1E8A76446413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456" name="Google Shape;3260;p42">
                <a:extLst>
                  <a:ext uri="{FF2B5EF4-FFF2-40B4-BE49-F238E27FC236}">
                    <a16:creationId xmlns:a16="http://schemas.microsoft.com/office/drawing/2014/main" id="{DD62E707-3B79-FA2F-A11B-D01C4627F6EB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3261;p42">
                <a:extLst>
                  <a:ext uri="{FF2B5EF4-FFF2-40B4-BE49-F238E27FC236}">
                    <a16:creationId xmlns:a16="http://schemas.microsoft.com/office/drawing/2014/main" id="{9BA6F700-0460-3F67-C127-53AD38B6F339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3264;p42">
                <a:extLst>
                  <a:ext uri="{FF2B5EF4-FFF2-40B4-BE49-F238E27FC236}">
                    <a16:creationId xmlns:a16="http://schemas.microsoft.com/office/drawing/2014/main" id="{8D0E42AC-290A-8DFC-1644-16FE0F059E4E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3265;p42">
                <a:extLst>
                  <a:ext uri="{FF2B5EF4-FFF2-40B4-BE49-F238E27FC236}">
                    <a16:creationId xmlns:a16="http://schemas.microsoft.com/office/drawing/2014/main" id="{8CB5FE8A-60E9-8A3F-F360-4155D6779BEC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3266;p42">
                <a:extLst>
                  <a:ext uri="{FF2B5EF4-FFF2-40B4-BE49-F238E27FC236}">
                    <a16:creationId xmlns:a16="http://schemas.microsoft.com/office/drawing/2014/main" id="{085756C4-A7F6-80C6-FF5E-EC3BDB0DBDDA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3267;p42">
                <a:extLst>
                  <a:ext uri="{FF2B5EF4-FFF2-40B4-BE49-F238E27FC236}">
                    <a16:creationId xmlns:a16="http://schemas.microsoft.com/office/drawing/2014/main" id="{0D54A891-A285-1091-C83C-1867A1F114B3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6" name="Google Shape;3257;p42">
            <a:extLst>
              <a:ext uri="{FF2B5EF4-FFF2-40B4-BE49-F238E27FC236}">
                <a16:creationId xmlns:a16="http://schemas.microsoft.com/office/drawing/2014/main" id="{4359589F-F8DA-B694-FBC4-5FE4C6295DCF}"/>
              </a:ext>
            </a:extLst>
          </p:cNvPr>
          <p:cNvGrpSpPr/>
          <p:nvPr/>
        </p:nvGrpSpPr>
        <p:grpSpPr>
          <a:xfrm rot="20267941">
            <a:off x="6323582" y="1736323"/>
            <a:ext cx="1647421" cy="1230629"/>
            <a:chOff x="2700330" y="-829613"/>
            <a:chExt cx="2200221" cy="1657495"/>
          </a:xfrm>
        </p:grpSpPr>
        <p:sp>
          <p:nvSpPr>
            <p:cNvPr id="1027" name="Google Shape;3258;p42">
              <a:extLst>
                <a:ext uri="{FF2B5EF4-FFF2-40B4-BE49-F238E27FC236}">
                  <a16:creationId xmlns:a16="http://schemas.microsoft.com/office/drawing/2014/main" id="{F081FCD5-AAFC-140E-62E2-DDD6C2A353FB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3259;p42">
              <a:extLst>
                <a:ext uri="{FF2B5EF4-FFF2-40B4-BE49-F238E27FC236}">
                  <a16:creationId xmlns:a16="http://schemas.microsoft.com/office/drawing/2014/main" id="{1D9F5E17-15E0-95FD-4282-0AEE9833C268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030" name="Google Shape;3260;p42">
                <a:extLst>
                  <a:ext uri="{FF2B5EF4-FFF2-40B4-BE49-F238E27FC236}">
                    <a16:creationId xmlns:a16="http://schemas.microsoft.com/office/drawing/2014/main" id="{3D8E54EF-3ABD-BD83-9FF1-6D473E3330F9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3261;p42">
                <a:extLst>
                  <a:ext uri="{FF2B5EF4-FFF2-40B4-BE49-F238E27FC236}">
                    <a16:creationId xmlns:a16="http://schemas.microsoft.com/office/drawing/2014/main" id="{F3482D41-AEB0-5C6B-C116-C3B6B9B1B1C5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3264;p42">
                <a:extLst>
                  <a:ext uri="{FF2B5EF4-FFF2-40B4-BE49-F238E27FC236}">
                    <a16:creationId xmlns:a16="http://schemas.microsoft.com/office/drawing/2014/main" id="{28407028-D3B7-68D4-F154-9162268B0295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3265;p42">
                <a:extLst>
                  <a:ext uri="{FF2B5EF4-FFF2-40B4-BE49-F238E27FC236}">
                    <a16:creationId xmlns:a16="http://schemas.microsoft.com/office/drawing/2014/main" id="{9D3AB5DA-707B-2CF7-7F62-215A824CA856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3266;p42">
                <a:extLst>
                  <a:ext uri="{FF2B5EF4-FFF2-40B4-BE49-F238E27FC236}">
                    <a16:creationId xmlns:a16="http://schemas.microsoft.com/office/drawing/2014/main" id="{158CC62A-F7F3-F034-BB3A-7A93BCB99A5D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3267;p42">
                <a:extLst>
                  <a:ext uri="{FF2B5EF4-FFF2-40B4-BE49-F238E27FC236}">
                    <a16:creationId xmlns:a16="http://schemas.microsoft.com/office/drawing/2014/main" id="{CA9A7AA2-D27B-E25A-6D54-D5116552E5AD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3" name="Google Shape;3257;p42">
            <a:extLst>
              <a:ext uri="{FF2B5EF4-FFF2-40B4-BE49-F238E27FC236}">
                <a16:creationId xmlns:a16="http://schemas.microsoft.com/office/drawing/2014/main" id="{2625FB68-1D68-48A2-755F-41598B29BF21}"/>
              </a:ext>
            </a:extLst>
          </p:cNvPr>
          <p:cNvGrpSpPr/>
          <p:nvPr/>
        </p:nvGrpSpPr>
        <p:grpSpPr>
          <a:xfrm rot="20267941">
            <a:off x="4657526" y="1750426"/>
            <a:ext cx="1647421" cy="1230629"/>
            <a:chOff x="2700330" y="-829613"/>
            <a:chExt cx="2200221" cy="1657495"/>
          </a:xfrm>
        </p:grpSpPr>
        <p:sp>
          <p:nvSpPr>
            <p:cNvPr id="2384" name="Google Shape;3258;p42">
              <a:extLst>
                <a:ext uri="{FF2B5EF4-FFF2-40B4-BE49-F238E27FC236}">
                  <a16:creationId xmlns:a16="http://schemas.microsoft.com/office/drawing/2014/main" id="{292BC277-F1EF-CB7B-0AFF-C96F40C80E55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5" name="Google Shape;3259;p42">
              <a:extLst>
                <a:ext uri="{FF2B5EF4-FFF2-40B4-BE49-F238E27FC236}">
                  <a16:creationId xmlns:a16="http://schemas.microsoft.com/office/drawing/2014/main" id="{86186D4D-F081-B2D1-4EFB-6B6041A89C9A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386" name="Google Shape;3260;p42">
                <a:extLst>
                  <a:ext uri="{FF2B5EF4-FFF2-40B4-BE49-F238E27FC236}">
                    <a16:creationId xmlns:a16="http://schemas.microsoft.com/office/drawing/2014/main" id="{B54A58CE-293F-9E16-DD8C-8409DEE9011A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3261;p42">
                <a:extLst>
                  <a:ext uri="{FF2B5EF4-FFF2-40B4-BE49-F238E27FC236}">
                    <a16:creationId xmlns:a16="http://schemas.microsoft.com/office/drawing/2014/main" id="{4E91F905-20B5-171B-4DD2-54BA72DEE86A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3264;p42">
                <a:extLst>
                  <a:ext uri="{FF2B5EF4-FFF2-40B4-BE49-F238E27FC236}">
                    <a16:creationId xmlns:a16="http://schemas.microsoft.com/office/drawing/2014/main" id="{475A40C4-5511-2108-DC93-546730E8218A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3265;p42">
                <a:extLst>
                  <a:ext uri="{FF2B5EF4-FFF2-40B4-BE49-F238E27FC236}">
                    <a16:creationId xmlns:a16="http://schemas.microsoft.com/office/drawing/2014/main" id="{EB5F6FAA-4789-C125-890D-C853C975F9AD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3266;p42">
                <a:extLst>
                  <a:ext uri="{FF2B5EF4-FFF2-40B4-BE49-F238E27FC236}">
                    <a16:creationId xmlns:a16="http://schemas.microsoft.com/office/drawing/2014/main" id="{4561B250-D5DE-DE0E-DCFC-0EDC51E47EF4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3267;p42">
                <a:extLst>
                  <a:ext uri="{FF2B5EF4-FFF2-40B4-BE49-F238E27FC236}">
                    <a16:creationId xmlns:a16="http://schemas.microsoft.com/office/drawing/2014/main" id="{0C9CF688-1ED6-C9FE-02CA-D87DF1DF3AD0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3" name="Google Shape;3257;p42">
            <a:extLst>
              <a:ext uri="{FF2B5EF4-FFF2-40B4-BE49-F238E27FC236}">
                <a16:creationId xmlns:a16="http://schemas.microsoft.com/office/drawing/2014/main" id="{3996B625-188F-037B-D89C-7037DD00D7DF}"/>
              </a:ext>
            </a:extLst>
          </p:cNvPr>
          <p:cNvGrpSpPr/>
          <p:nvPr/>
        </p:nvGrpSpPr>
        <p:grpSpPr>
          <a:xfrm rot="20267941">
            <a:off x="3011871" y="1764529"/>
            <a:ext cx="1647421" cy="1230629"/>
            <a:chOff x="2700330" y="-829613"/>
            <a:chExt cx="2200221" cy="1657495"/>
          </a:xfrm>
        </p:grpSpPr>
        <p:sp>
          <p:nvSpPr>
            <p:cNvPr id="2374" name="Google Shape;3258;p42">
              <a:extLst>
                <a:ext uri="{FF2B5EF4-FFF2-40B4-BE49-F238E27FC236}">
                  <a16:creationId xmlns:a16="http://schemas.microsoft.com/office/drawing/2014/main" id="{B3625E79-E7F3-44F8-F945-539180345F43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5" name="Google Shape;3259;p42">
              <a:extLst>
                <a:ext uri="{FF2B5EF4-FFF2-40B4-BE49-F238E27FC236}">
                  <a16:creationId xmlns:a16="http://schemas.microsoft.com/office/drawing/2014/main" id="{7F7F8F3B-EFC5-D840-B31B-6FF0670F139C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376" name="Google Shape;3260;p42">
                <a:extLst>
                  <a:ext uri="{FF2B5EF4-FFF2-40B4-BE49-F238E27FC236}">
                    <a16:creationId xmlns:a16="http://schemas.microsoft.com/office/drawing/2014/main" id="{76E95D60-E72D-8A3A-9A87-B3F406001C44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3261;p42">
                <a:extLst>
                  <a:ext uri="{FF2B5EF4-FFF2-40B4-BE49-F238E27FC236}">
                    <a16:creationId xmlns:a16="http://schemas.microsoft.com/office/drawing/2014/main" id="{F6B29D26-B847-61D8-AA83-3DA278AE6A0C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3264;p42">
                <a:extLst>
                  <a:ext uri="{FF2B5EF4-FFF2-40B4-BE49-F238E27FC236}">
                    <a16:creationId xmlns:a16="http://schemas.microsoft.com/office/drawing/2014/main" id="{CAC27557-7013-F6DB-8613-438DFA5AE261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3265;p42">
                <a:extLst>
                  <a:ext uri="{FF2B5EF4-FFF2-40B4-BE49-F238E27FC236}">
                    <a16:creationId xmlns:a16="http://schemas.microsoft.com/office/drawing/2014/main" id="{4A29A6ED-47CD-7B6A-3262-8C2D4134390F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3266;p42">
                <a:extLst>
                  <a:ext uri="{FF2B5EF4-FFF2-40B4-BE49-F238E27FC236}">
                    <a16:creationId xmlns:a16="http://schemas.microsoft.com/office/drawing/2014/main" id="{45F466DA-F171-2261-CEB2-68510C15EF8A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3267;p42">
                <a:extLst>
                  <a:ext uri="{FF2B5EF4-FFF2-40B4-BE49-F238E27FC236}">
                    <a16:creationId xmlns:a16="http://schemas.microsoft.com/office/drawing/2014/main" id="{8E4B78F4-B554-626C-1151-CA2FC48E3A2F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BDF72F-8485-726B-2FB0-25DFB2F377BE}"/>
              </a:ext>
            </a:extLst>
          </p:cNvPr>
          <p:cNvGrpSpPr/>
          <p:nvPr/>
        </p:nvGrpSpPr>
        <p:grpSpPr>
          <a:xfrm rot="1026408">
            <a:off x="4660225" y="819094"/>
            <a:ext cx="1647421" cy="1230629"/>
            <a:chOff x="2478399" y="1956436"/>
            <a:chExt cx="1647421" cy="1230629"/>
          </a:xfrm>
        </p:grpSpPr>
        <p:grpSp>
          <p:nvGrpSpPr>
            <p:cNvPr id="13" name="Google Shape;3257;p42">
              <a:extLst>
                <a:ext uri="{FF2B5EF4-FFF2-40B4-BE49-F238E27FC236}">
                  <a16:creationId xmlns:a16="http://schemas.microsoft.com/office/drawing/2014/main" id="{3AA07B43-5B22-5BC4-A810-6424D1BE3A5B}"/>
                </a:ext>
              </a:extLst>
            </p:cNvPr>
            <p:cNvGrpSpPr/>
            <p:nvPr/>
          </p:nvGrpSpPr>
          <p:grpSpPr>
            <a:xfrm rot="19242589">
              <a:off x="2478399" y="1956436"/>
              <a:ext cx="1647421" cy="1230629"/>
              <a:chOff x="2700330" y="-829613"/>
              <a:chExt cx="2200221" cy="1657495"/>
            </a:xfrm>
          </p:grpSpPr>
          <p:sp>
            <p:nvSpPr>
              <p:cNvPr id="14" name="Google Shape;3258;p42">
                <a:extLst>
                  <a:ext uri="{FF2B5EF4-FFF2-40B4-BE49-F238E27FC236}">
                    <a16:creationId xmlns:a16="http://schemas.microsoft.com/office/drawing/2014/main" id="{C6DCF6D1-7974-CB3D-FFE8-7721DB73BC4B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3259;p42">
                <a:extLst>
                  <a:ext uri="{FF2B5EF4-FFF2-40B4-BE49-F238E27FC236}">
                    <a16:creationId xmlns:a16="http://schemas.microsoft.com/office/drawing/2014/main" id="{57BC070E-50F3-995E-49C7-F15D87DE3D50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16" name="Google Shape;3260;p42">
                  <a:extLst>
                    <a:ext uri="{FF2B5EF4-FFF2-40B4-BE49-F238E27FC236}">
                      <a16:creationId xmlns:a16="http://schemas.microsoft.com/office/drawing/2014/main" id="{38B945AF-ECB6-9490-9C80-5571E3561FEB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3261;p42">
                  <a:extLst>
                    <a:ext uri="{FF2B5EF4-FFF2-40B4-BE49-F238E27FC236}">
                      <a16:creationId xmlns:a16="http://schemas.microsoft.com/office/drawing/2014/main" id="{0E5214B3-EE0A-A3EB-09C8-17FA7AEFCF66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3264;p42">
                  <a:extLst>
                    <a:ext uri="{FF2B5EF4-FFF2-40B4-BE49-F238E27FC236}">
                      <a16:creationId xmlns:a16="http://schemas.microsoft.com/office/drawing/2014/main" id="{C02A1288-1FCF-7753-AF1E-1711427E6402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3265;p42">
                  <a:extLst>
                    <a:ext uri="{FF2B5EF4-FFF2-40B4-BE49-F238E27FC236}">
                      <a16:creationId xmlns:a16="http://schemas.microsoft.com/office/drawing/2014/main" id="{AA0E4B62-E378-10DF-36A7-B1DAAD2B5575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3266;p42">
                  <a:extLst>
                    <a:ext uri="{FF2B5EF4-FFF2-40B4-BE49-F238E27FC236}">
                      <a16:creationId xmlns:a16="http://schemas.microsoft.com/office/drawing/2014/main" id="{162A8287-D09B-35BE-15D6-99A0E8F01627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3267;p42">
                  <a:extLst>
                    <a:ext uri="{FF2B5EF4-FFF2-40B4-BE49-F238E27FC236}">
                      <a16:creationId xmlns:a16="http://schemas.microsoft.com/office/drawing/2014/main" id="{CC672FDF-D8D5-CCFC-BB84-25936ECCE774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028" name="Picture 4" descr="Azure has a new logo, but where do you download it? Here!">
              <a:extLst>
                <a:ext uri="{FF2B5EF4-FFF2-40B4-BE49-F238E27FC236}">
                  <a16:creationId xmlns:a16="http://schemas.microsoft.com/office/drawing/2014/main" id="{5D3F3C06-ACD0-D484-6E57-7AAB4C8F8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73592">
              <a:off x="3002640" y="2270028"/>
              <a:ext cx="594826" cy="59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39EC51-6D48-C5F2-0D64-850C5749255F}"/>
              </a:ext>
            </a:extLst>
          </p:cNvPr>
          <p:cNvGrpSpPr/>
          <p:nvPr/>
        </p:nvGrpSpPr>
        <p:grpSpPr>
          <a:xfrm rot="19876139">
            <a:off x="3019443" y="822155"/>
            <a:ext cx="1647421" cy="1230629"/>
            <a:chOff x="4722462" y="1273005"/>
            <a:chExt cx="1647421" cy="1230629"/>
          </a:xfrm>
        </p:grpSpPr>
        <p:grpSp>
          <p:nvGrpSpPr>
            <p:cNvPr id="22" name="Google Shape;3257;p42">
              <a:extLst>
                <a:ext uri="{FF2B5EF4-FFF2-40B4-BE49-F238E27FC236}">
                  <a16:creationId xmlns:a16="http://schemas.microsoft.com/office/drawing/2014/main" id="{3EFA706A-36FC-E1C7-3B70-006EA4488D29}"/>
                </a:ext>
              </a:extLst>
            </p:cNvPr>
            <p:cNvGrpSpPr/>
            <p:nvPr/>
          </p:nvGrpSpPr>
          <p:grpSpPr>
            <a:xfrm rot="409531">
              <a:off x="4722462" y="1273005"/>
              <a:ext cx="1647421" cy="1230629"/>
              <a:chOff x="2700330" y="-829613"/>
              <a:chExt cx="2200221" cy="1657495"/>
            </a:xfrm>
          </p:grpSpPr>
          <p:sp>
            <p:nvSpPr>
              <p:cNvPr id="23" name="Google Shape;3258;p42">
                <a:extLst>
                  <a:ext uri="{FF2B5EF4-FFF2-40B4-BE49-F238E27FC236}">
                    <a16:creationId xmlns:a16="http://schemas.microsoft.com/office/drawing/2014/main" id="{BD1774A2-B7A1-8D33-8EAC-D37D017279AB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3259;p42">
                <a:extLst>
                  <a:ext uri="{FF2B5EF4-FFF2-40B4-BE49-F238E27FC236}">
                    <a16:creationId xmlns:a16="http://schemas.microsoft.com/office/drawing/2014/main" id="{B4F80990-C728-AA67-963E-1E1B7C3C9402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25" name="Google Shape;3260;p42">
                  <a:extLst>
                    <a:ext uri="{FF2B5EF4-FFF2-40B4-BE49-F238E27FC236}">
                      <a16:creationId xmlns:a16="http://schemas.microsoft.com/office/drawing/2014/main" id="{C0C58864-CDF0-9274-BBDA-4AF63640A458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261;p42">
                  <a:extLst>
                    <a:ext uri="{FF2B5EF4-FFF2-40B4-BE49-F238E27FC236}">
                      <a16:creationId xmlns:a16="http://schemas.microsoft.com/office/drawing/2014/main" id="{F910751C-175F-E809-1617-069853BECDCD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264;p42">
                  <a:extLst>
                    <a:ext uri="{FF2B5EF4-FFF2-40B4-BE49-F238E27FC236}">
                      <a16:creationId xmlns:a16="http://schemas.microsoft.com/office/drawing/2014/main" id="{E6141764-59DD-7284-D4BF-440A90052176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265;p42">
                  <a:extLst>
                    <a:ext uri="{FF2B5EF4-FFF2-40B4-BE49-F238E27FC236}">
                      <a16:creationId xmlns:a16="http://schemas.microsoft.com/office/drawing/2014/main" id="{7052CAF9-7784-AFD4-74DF-02A2BE664845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266;p42">
                  <a:extLst>
                    <a:ext uri="{FF2B5EF4-FFF2-40B4-BE49-F238E27FC236}">
                      <a16:creationId xmlns:a16="http://schemas.microsoft.com/office/drawing/2014/main" id="{3875D81E-8C34-7270-0F74-82F20FF6DBD4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267;p42">
                  <a:extLst>
                    <a:ext uri="{FF2B5EF4-FFF2-40B4-BE49-F238E27FC236}">
                      <a16:creationId xmlns:a16="http://schemas.microsoft.com/office/drawing/2014/main" id="{1E4B08E8-E0FC-55F6-E2C2-7E0C2F4F48A2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032" name="Picture 8" descr="react&quot; Icon - Download for free – Iconduck">
              <a:extLst>
                <a:ext uri="{FF2B5EF4-FFF2-40B4-BE49-F238E27FC236}">
                  <a16:creationId xmlns:a16="http://schemas.microsoft.com/office/drawing/2014/main" id="{0D49C93D-637E-D9B8-C7CC-77D7551A9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24902">
              <a:off x="5235184" y="1617627"/>
              <a:ext cx="608557" cy="541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C03A779-DD48-B7D2-19C0-08404EA2A4E6}"/>
              </a:ext>
            </a:extLst>
          </p:cNvPr>
          <p:cNvGrpSpPr/>
          <p:nvPr/>
        </p:nvGrpSpPr>
        <p:grpSpPr>
          <a:xfrm>
            <a:off x="1360132" y="831358"/>
            <a:ext cx="1647421" cy="1230629"/>
            <a:chOff x="1664009" y="835638"/>
            <a:chExt cx="1647421" cy="1230629"/>
          </a:xfrm>
        </p:grpSpPr>
        <p:grpSp>
          <p:nvGrpSpPr>
            <p:cNvPr id="2" name="Google Shape;3257;p42">
              <a:extLst>
                <a:ext uri="{FF2B5EF4-FFF2-40B4-BE49-F238E27FC236}">
                  <a16:creationId xmlns:a16="http://schemas.microsoft.com/office/drawing/2014/main" id="{7B9A6D9B-E46A-4AF1-EBB5-D0FF525224BE}"/>
                </a:ext>
              </a:extLst>
            </p:cNvPr>
            <p:cNvGrpSpPr/>
            <p:nvPr/>
          </p:nvGrpSpPr>
          <p:grpSpPr>
            <a:xfrm rot="-1332059">
              <a:off x="1664009" y="835638"/>
              <a:ext cx="1647421" cy="1230629"/>
              <a:chOff x="2700330" y="-829613"/>
              <a:chExt cx="2200221" cy="1657495"/>
            </a:xfrm>
          </p:grpSpPr>
          <p:sp>
            <p:nvSpPr>
              <p:cNvPr id="3" name="Google Shape;3258;p42">
                <a:extLst>
                  <a:ext uri="{FF2B5EF4-FFF2-40B4-BE49-F238E27FC236}">
                    <a16:creationId xmlns:a16="http://schemas.microsoft.com/office/drawing/2014/main" id="{F6B2C115-F53A-EBF2-1A13-96B740387A38}"/>
                  </a:ext>
                </a:extLst>
              </p:cNvPr>
              <p:cNvSpPr/>
              <p:nvPr/>
            </p:nvSpPr>
            <p:spPr>
              <a:xfrm>
                <a:off x="2700330" y="-829613"/>
                <a:ext cx="2200221" cy="1657495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63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oogle Shape;3259;p42">
                <a:extLst>
                  <a:ext uri="{FF2B5EF4-FFF2-40B4-BE49-F238E27FC236}">
                    <a16:creationId xmlns:a16="http://schemas.microsoft.com/office/drawing/2014/main" id="{BAE7DF63-1C96-4F31-C0C7-06717FA19EE8}"/>
                  </a:ext>
                </a:extLst>
              </p:cNvPr>
              <p:cNvGrpSpPr/>
              <p:nvPr/>
            </p:nvGrpSpPr>
            <p:grpSpPr>
              <a:xfrm>
                <a:off x="2700330" y="-829613"/>
                <a:ext cx="2200221" cy="1657495"/>
                <a:chOff x="4886375" y="1743475"/>
                <a:chExt cx="1031950" cy="777400"/>
              </a:xfrm>
            </p:grpSpPr>
            <p:sp>
              <p:nvSpPr>
                <p:cNvPr id="5" name="Google Shape;3260;p42">
                  <a:extLst>
                    <a:ext uri="{FF2B5EF4-FFF2-40B4-BE49-F238E27FC236}">
                      <a16:creationId xmlns:a16="http://schemas.microsoft.com/office/drawing/2014/main" id="{8BA90625-DA65-752D-542E-878480E6B8AB}"/>
                    </a:ext>
                  </a:extLst>
                </p:cNvPr>
                <p:cNvSpPr/>
                <p:nvPr/>
              </p:nvSpPr>
              <p:spPr>
                <a:xfrm>
                  <a:off x="4886375" y="1743475"/>
                  <a:ext cx="1031950" cy="7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8" h="31096" extrusionOk="0">
                      <a:moveTo>
                        <a:pt x="6931" y="1"/>
                      </a:moveTo>
                      <a:lnTo>
                        <a:pt x="1" y="17356"/>
                      </a:lnTo>
                      <a:lnTo>
                        <a:pt x="34348" y="31095"/>
                      </a:lnTo>
                      <a:lnTo>
                        <a:pt x="41278" y="13739"/>
                      </a:lnTo>
                      <a:lnTo>
                        <a:pt x="693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" name="Google Shape;3261;p42">
                  <a:extLst>
                    <a:ext uri="{FF2B5EF4-FFF2-40B4-BE49-F238E27FC236}">
                      <a16:creationId xmlns:a16="http://schemas.microsoft.com/office/drawing/2014/main" id="{2209CA05-2ED3-DC79-5CCD-36FDA8EF0DA3}"/>
                    </a:ext>
                  </a:extLst>
                </p:cNvPr>
                <p:cNvSpPr/>
                <p:nvPr/>
              </p:nvSpPr>
              <p:spPr>
                <a:xfrm>
                  <a:off x="4945650" y="1795900"/>
                  <a:ext cx="913425" cy="6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7" h="26901" extrusionOk="0">
                      <a:moveTo>
                        <a:pt x="5836" y="1"/>
                      </a:moveTo>
                      <a:lnTo>
                        <a:pt x="0" y="14621"/>
                      </a:lnTo>
                      <a:lnTo>
                        <a:pt x="30700" y="26901"/>
                      </a:lnTo>
                      <a:lnTo>
                        <a:pt x="36536" y="12281"/>
                      </a:lnTo>
                      <a:lnTo>
                        <a:pt x="583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3264;p42">
                  <a:extLst>
                    <a:ext uri="{FF2B5EF4-FFF2-40B4-BE49-F238E27FC236}">
                      <a16:creationId xmlns:a16="http://schemas.microsoft.com/office/drawing/2014/main" id="{095022EF-42AB-0A4B-3A3E-DE0D5529137F}"/>
                    </a:ext>
                  </a:extLst>
                </p:cNvPr>
                <p:cNvSpPr/>
                <p:nvPr/>
              </p:nvSpPr>
              <p:spPr>
                <a:xfrm>
                  <a:off x="5830925" y="2076925"/>
                  <a:ext cx="56250" cy="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110" extrusionOk="0">
                      <a:moveTo>
                        <a:pt x="1144" y="0"/>
                      </a:moveTo>
                      <a:cubicBezTo>
                        <a:pt x="1107" y="0"/>
                        <a:pt x="1071" y="2"/>
                        <a:pt x="1034" y="6"/>
                      </a:cubicBezTo>
                      <a:cubicBezTo>
                        <a:pt x="456" y="67"/>
                        <a:pt x="0" y="584"/>
                        <a:pt x="61" y="1161"/>
                      </a:cubicBezTo>
                      <a:cubicBezTo>
                        <a:pt x="118" y="1702"/>
                        <a:pt x="575" y="2109"/>
                        <a:pt x="1131" y="2109"/>
                      </a:cubicBezTo>
                      <a:cubicBezTo>
                        <a:pt x="1169" y="2109"/>
                        <a:pt x="1208" y="2107"/>
                        <a:pt x="1247" y="2104"/>
                      </a:cubicBezTo>
                      <a:cubicBezTo>
                        <a:pt x="1824" y="2073"/>
                        <a:pt x="2250" y="1526"/>
                        <a:pt x="2189" y="949"/>
                      </a:cubicBezTo>
                      <a:cubicBezTo>
                        <a:pt x="2132" y="408"/>
                        <a:pt x="1676" y="0"/>
                        <a:pt x="1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3265;p42">
                  <a:extLst>
                    <a:ext uri="{FF2B5EF4-FFF2-40B4-BE49-F238E27FC236}">
                      <a16:creationId xmlns:a16="http://schemas.microsoft.com/office/drawing/2014/main" id="{4913A9DD-0833-374F-BBFB-A78CE1671F09}"/>
                    </a:ext>
                  </a:extLst>
                </p:cNvPr>
                <p:cNvSpPr/>
                <p:nvPr/>
              </p:nvSpPr>
              <p:spPr>
                <a:xfrm>
                  <a:off x="5682750" y="2440675"/>
                  <a:ext cx="60800" cy="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2172" extrusionOk="0">
                      <a:moveTo>
                        <a:pt x="1224" y="0"/>
                      </a:moveTo>
                      <a:cubicBezTo>
                        <a:pt x="792" y="0"/>
                        <a:pt x="398" y="246"/>
                        <a:pt x="213" y="684"/>
                      </a:cubicBezTo>
                      <a:cubicBezTo>
                        <a:pt x="0" y="1262"/>
                        <a:pt x="274" y="1870"/>
                        <a:pt x="851" y="2083"/>
                      </a:cubicBezTo>
                      <a:cubicBezTo>
                        <a:pt x="987" y="2143"/>
                        <a:pt x="1126" y="2171"/>
                        <a:pt x="1263" y="2171"/>
                      </a:cubicBezTo>
                      <a:cubicBezTo>
                        <a:pt x="1677" y="2171"/>
                        <a:pt x="2067" y="1909"/>
                        <a:pt x="2249" y="1475"/>
                      </a:cubicBezTo>
                      <a:cubicBezTo>
                        <a:pt x="2432" y="958"/>
                        <a:pt x="2158" y="320"/>
                        <a:pt x="1642" y="77"/>
                      </a:cubicBezTo>
                      <a:cubicBezTo>
                        <a:pt x="1502" y="25"/>
                        <a:pt x="1361" y="0"/>
                        <a:pt x="122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3266;p42">
                  <a:extLst>
                    <a:ext uri="{FF2B5EF4-FFF2-40B4-BE49-F238E27FC236}">
                      <a16:creationId xmlns:a16="http://schemas.microsoft.com/office/drawing/2014/main" id="{88A7BD20-0E78-27ED-4859-1EAC59C74BC2}"/>
                    </a:ext>
                  </a:extLst>
                </p:cNvPr>
                <p:cNvSpPr/>
                <p:nvPr/>
              </p:nvSpPr>
              <p:spPr>
                <a:xfrm>
                  <a:off x="5061900" y="1769025"/>
                  <a:ext cx="61575" cy="5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69" extrusionOk="0">
                      <a:moveTo>
                        <a:pt x="1229" y="1"/>
                      </a:moveTo>
                      <a:cubicBezTo>
                        <a:pt x="804" y="1"/>
                        <a:pt x="401" y="260"/>
                        <a:pt x="214" y="681"/>
                      </a:cubicBezTo>
                      <a:cubicBezTo>
                        <a:pt x="1" y="1258"/>
                        <a:pt x="244" y="1866"/>
                        <a:pt x="822" y="2079"/>
                      </a:cubicBezTo>
                      <a:cubicBezTo>
                        <a:pt x="966" y="2140"/>
                        <a:pt x="1112" y="2168"/>
                        <a:pt x="1254" y="2168"/>
                      </a:cubicBezTo>
                      <a:cubicBezTo>
                        <a:pt x="1678" y="2168"/>
                        <a:pt x="2060" y="1912"/>
                        <a:pt x="2220" y="1501"/>
                      </a:cubicBezTo>
                      <a:cubicBezTo>
                        <a:pt x="2463" y="954"/>
                        <a:pt x="2189" y="316"/>
                        <a:pt x="1612" y="73"/>
                      </a:cubicBezTo>
                      <a:cubicBezTo>
                        <a:pt x="1486" y="24"/>
                        <a:pt x="1357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3267;p42">
                  <a:extLst>
                    <a:ext uri="{FF2B5EF4-FFF2-40B4-BE49-F238E27FC236}">
                      <a16:creationId xmlns:a16="http://schemas.microsoft.com/office/drawing/2014/main" id="{4FF08F99-E38C-70A9-770D-2B97B4194610}"/>
                    </a:ext>
                  </a:extLst>
                </p:cNvPr>
                <p:cNvSpPr/>
                <p:nvPr/>
              </p:nvSpPr>
              <p:spPr>
                <a:xfrm>
                  <a:off x="4915250" y="2133775"/>
                  <a:ext cx="61575" cy="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3" h="2182" extrusionOk="0">
                      <a:moveTo>
                        <a:pt x="1243" y="0"/>
                      </a:moveTo>
                      <a:cubicBezTo>
                        <a:pt x="805" y="0"/>
                        <a:pt x="407" y="260"/>
                        <a:pt x="244" y="681"/>
                      </a:cubicBezTo>
                      <a:cubicBezTo>
                        <a:pt x="1" y="1258"/>
                        <a:pt x="274" y="1866"/>
                        <a:pt x="852" y="2109"/>
                      </a:cubicBezTo>
                      <a:cubicBezTo>
                        <a:pt x="978" y="2158"/>
                        <a:pt x="1107" y="2181"/>
                        <a:pt x="1234" y="2181"/>
                      </a:cubicBezTo>
                      <a:cubicBezTo>
                        <a:pt x="1659" y="2181"/>
                        <a:pt x="2063" y="1922"/>
                        <a:pt x="2250" y="1501"/>
                      </a:cubicBezTo>
                      <a:cubicBezTo>
                        <a:pt x="2463" y="954"/>
                        <a:pt x="2219" y="316"/>
                        <a:pt x="1642" y="73"/>
                      </a:cubicBezTo>
                      <a:cubicBezTo>
                        <a:pt x="1509" y="24"/>
                        <a:pt x="1374" y="0"/>
                        <a:pt x="12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034" name="Picture 10" descr="NET Framework Logo, symbol, meaning, history, PNG, brand">
              <a:extLst>
                <a:ext uri="{FF2B5EF4-FFF2-40B4-BE49-F238E27FC236}">
                  <a16:creationId xmlns:a16="http://schemas.microsoft.com/office/drawing/2014/main" id="{E1BCB854-B9FF-65EA-F7DA-5383A6E0D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3552" y="1164602"/>
              <a:ext cx="1018133" cy="572700"/>
            </a:xfrm>
            <a:prstGeom prst="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26" descr="A black and white logo with blue circles&#10;&#10;Description automatically generated">
            <a:extLst>
              <a:ext uri="{FF2B5EF4-FFF2-40B4-BE49-F238E27FC236}">
                <a16:creationId xmlns:a16="http://schemas.microsoft.com/office/drawing/2014/main" id="{D7D31FCF-73FE-2223-32E1-F27A07ACB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586" y="3933628"/>
            <a:ext cx="1047373" cy="56878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42" name="Picture 18" descr="Monitorización y gestión del rendimiento de SQL Server con Instana | IBM">
            <a:extLst>
              <a:ext uri="{FF2B5EF4-FFF2-40B4-BE49-F238E27FC236}">
                <a16:creationId xmlns:a16="http://schemas.microsoft.com/office/drawing/2014/main" id="{5D85A0AF-8C9C-03F4-62F3-C0E94D6AD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64" y="3024875"/>
            <a:ext cx="1123073" cy="60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CD54A90-D8DB-587E-E331-DFD0B684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22" y="1926480"/>
            <a:ext cx="952986" cy="95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D26148D-4856-B9BC-475B-48388AA3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40" y="2093493"/>
            <a:ext cx="572700" cy="5727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C329E80-2654-0D01-9D48-88E14849A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83" y="2071367"/>
            <a:ext cx="594826" cy="59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5DDB44B-226C-463B-0316-D88991B4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19" y="2052144"/>
            <a:ext cx="418558" cy="59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2B7E982-3C3F-6580-C661-70986BA8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22" y="3929717"/>
            <a:ext cx="581008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oogle Shape;3257;p42">
            <a:extLst>
              <a:ext uri="{FF2B5EF4-FFF2-40B4-BE49-F238E27FC236}">
                <a16:creationId xmlns:a16="http://schemas.microsoft.com/office/drawing/2014/main" id="{99CECE5F-DD3B-B772-3204-C5F9AE71D55A}"/>
              </a:ext>
            </a:extLst>
          </p:cNvPr>
          <p:cNvGrpSpPr/>
          <p:nvPr/>
        </p:nvGrpSpPr>
        <p:grpSpPr>
          <a:xfrm rot="20267941">
            <a:off x="6310841" y="828992"/>
            <a:ext cx="1647421" cy="1230629"/>
            <a:chOff x="2700330" y="-829613"/>
            <a:chExt cx="2200221" cy="1657495"/>
          </a:xfrm>
        </p:grpSpPr>
        <p:sp>
          <p:nvSpPr>
            <p:cNvPr id="51" name="Google Shape;3258;p42">
              <a:extLst>
                <a:ext uri="{FF2B5EF4-FFF2-40B4-BE49-F238E27FC236}">
                  <a16:creationId xmlns:a16="http://schemas.microsoft.com/office/drawing/2014/main" id="{4D794AD4-A37F-E42A-7BB9-AE8981FA068E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3259;p42">
              <a:extLst>
                <a:ext uri="{FF2B5EF4-FFF2-40B4-BE49-F238E27FC236}">
                  <a16:creationId xmlns:a16="http://schemas.microsoft.com/office/drawing/2014/main" id="{CE9A2A55-C91A-6CF1-D9D1-B45C48F82F02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53" name="Google Shape;3260;p42">
                <a:extLst>
                  <a:ext uri="{FF2B5EF4-FFF2-40B4-BE49-F238E27FC236}">
                    <a16:creationId xmlns:a16="http://schemas.microsoft.com/office/drawing/2014/main" id="{B6E7AF36-3D3A-4CC3-B192-A726E7DA2AFE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261;p42">
                <a:extLst>
                  <a:ext uri="{FF2B5EF4-FFF2-40B4-BE49-F238E27FC236}">
                    <a16:creationId xmlns:a16="http://schemas.microsoft.com/office/drawing/2014/main" id="{0599E7DF-C0A5-3106-0435-7A6FD847BE89}"/>
                  </a:ext>
                </a:extLst>
              </p:cNvPr>
              <p:cNvSpPr/>
              <p:nvPr/>
            </p:nvSpPr>
            <p:spPr>
              <a:xfrm>
                <a:off x="4941789" y="179436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264;p42">
                <a:extLst>
                  <a:ext uri="{FF2B5EF4-FFF2-40B4-BE49-F238E27FC236}">
                    <a16:creationId xmlns:a16="http://schemas.microsoft.com/office/drawing/2014/main" id="{0566DFBC-3DCD-0FC1-4FE3-2A5F8811397B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265;p42">
                <a:extLst>
                  <a:ext uri="{FF2B5EF4-FFF2-40B4-BE49-F238E27FC236}">
                    <a16:creationId xmlns:a16="http://schemas.microsoft.com/office/drawing/2014/main" id="{87C8DBF9-B6A5-0528-40B8-6A031504FBDA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266;p42">
                <a:extLst>
                  <a:ext uri="{FF2B5EF4-FFF2-40B4-BE49-F238E27FC236}">
                    <a16:creationId xmlns:a16="http://schemas.microsoft.com/office/drawing/2014/main" id="{4227D19C-4F53-0E4C-4136-68E79FBF7BC0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267;p42">
                <a:extLst>
                  <a:ext uri="{FF2B5EF4-FFF2-40B4-BE49-F238E27FC236}">
                    <a16:creationId xmlns:a16="http://schemas.microsoft.com/office/drawing/2014/main" id="{8C461A38-23C4-4E86-47E2-9960CF0A7964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9" name="Picture 12" descr="Entity Framework Core 1.1 Provider Truncates Image Length · Issue #496 ·  ErikEJ/EntityFramework.SqlServerCompact · GitHub">
            <a:extLst>
              <a:ext uri="{FF2B5EF4-FFF2-40B4-BE49-F238E27FC236}">
                <a16:creationId xmlns:a16="http://schemas.microsoft.com/office/drawing/2014/main" id="{0B4D0FD7-76F6-2995-ADCE-4BCF3719B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33" y="1139568"/>
            <a:ext cx="615436" cy="61543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oogle Shape;3257;p42">
            <a:extLst>
              <a:ext uri="{FF2B5EF4-FFF2-40B4-BE49-F238E27FC236}">
                <a16:creationId xmlns:a16="http://schemas.microsoft.com/office/drawing/2014/main" id="{5F6F2DBD-FB88-98CD-5FBE-76FC637C27B7}"/>
              </a:ext>
            </a:extLst>
          </p:cNvPr>
          <p:cNvGrpSpPr/>
          <p:nvPr/>
        </p:nvGrpSpPr>
        <p:grpSpPr>
          <a:xfrm rot="20267941">
            <a:off x="2986083" y="2667101"/>
            <a:ext cx="1647421" cy="1230629"/>
            <a:chOff x="2700330" y="-829613"/>
            <a:chExt cx="2200221" cy="1657495"/>
          </a:xfrm>
        </p:grpSpPr>
        <p:sp>
          <p:nvSpPr>
            <p:cNvPr id="1055" name="Google Shape;3258;p42">
              <a:extLst>
                <a:ext uri="{FF2B5EF4-FFF2-40B4-BE49-F238E27FC236}">
                  <a16:creationId xmlns:a16="http://schemas.microsoft.com/office/drawing/2014/main" id="{C8899795-F4A1-CEC2-B6B3-F9A676082A34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6" name="Google Shape;3259;p42">
              <a:extLst>
                <a:ext uri="{FF2B5EF4-FFF2-40B4-BE49-F238E27FC236}">
                  <a16:creationId xmlns:a16="http://schemas.microsoft.com/office/drawing/2014/main" id="{F0EFF3EE-D534-1B91-772C-C143224390C9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057" name="Google Shape;3260;p42">
                <a:extLst>
                  <a:ext uri="{FF2B5EF4-FFF2-40B4-BE49-F238E27FC236}">
                    <a16:creationId xmlns:a16="http://schemas.microsoft.com/office/drawing/2014/main" id="{D6F24445-30F7-F65F-3616-163505CDBB7F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3261;p42">
                <a:extLst>
                  <a:ext uri="{FF2B5EF4-FFF2-40B4-BE49-F238E27FC236}">
                    <a16:creationId xmlns:a16="http://schemas.microsoft.com/office/drawing/2014/main" id="{19D9D3CE-E9FC-7878-0D20-2518675E152D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3264;p42">
                <a:extLst>
                  <a:ext uri="{FF2B5EF4-FFF2-40B4-BE49-F238E27FC236}">
                    <a16:creationId xmlns:a16="http://schemas.microsoft.com/office/drawing/2014/main" id="{58F4DDD9-A267-E2C0-819E-C4D9DB6D3D68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3265;p42">
                <a:extLst>
                  <a:ext uri="{FF2B5EF4-FFF2-40B4-BE49-F238E27FC236}">
                    <a16:creationId xmlns:a16="http://schemas.microsoft.com/office/drawing/2014/main" id="{8EC0D883-F2AA-6A40-10C4-6641267DBA9A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3266;p42">
                <a:extLst>
                  <a:ext uri="{FF2B5EF4-FFF2-40B4-BE49-F238E27FC236}">
                    <a16:creationId xmlns:a16="http://schemas.microsoft.com/office/drawing/2014/main" id="{BC3D3451-CFC0-D08C-BCD2-194266BD77EB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3267;p42">
                <a:extLst>
                  <a:ext uri="{FF2B5EF4-FFF2-40B4-BE49-F238E27FC236}">
                    <a16:creationId xmlns:a16="http://schemas.microsoft.com/office/drawing/2014/main" id="{A0C6B2B2-7A40-70F8-304F-138BB91EAE3F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63" name="Picture 2">
            <a:extLst>
              <a:ext uri="{FF2B5EF4-FFF2-40B4-BE49-F238E27FC236}">
                <a16:creationId xmlns:a16="http://schemas.microsoft.com/office/drawing/2014/main" id="{82645BF6-BCB5-4027-44A5-8E5F67EE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76" y="2994891"/>
            <a:ext cx="3818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oogle Shape;3257;p42">
            <a:extLst>
              <a:ext uri="{FF2B5EF4-FFF2-40B4-BE49-F238E27FC236}">
                <a16:creationId xmlns:a16="http://schemas.microsoft.com/office/drawing/2014/main" id="{2A89D22D-01B6-1275-0B3F-AFFE6DBF92A1}"/>
              </a:ext>
            </a:extLst>
          </p:cNvPr>
          <p:cNvGrpSpPr/>
          <p:nvPr/>
        </p:nvGrpSpPr>
        <p:grpSpPr>
          <a:xfrm rot="20267941">
            <a:off x="4641938" y="2638895"/>
            <a:ext cx="1647421" cy="1230629"/>
            <a:chOff x="2700330" y="-829613"/>
            <a:chExt cx="2200221" cy="1657495"/>
          </a:xfrm>
        </p:grpSpPr>
        <p:sp>
          <p:nvSpPr>
            <p:cNvPr id="1066" name="Google Shape;3258;p42">
              <a:extLst>
                <a:ext uri="{FF2B5EF4-FFF2-40B4-BE49-F238E27FC236}">
                  <a16:creationId xmlns:a16="http://schemas.microsoft.com/office/drawing/2014/main" id="{139F9536-572B-464C-673A-6753BF1CC998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3259;p42">
              <a:extLst>
                <a:ext uri="{FF2B5EF4-FFF2-40B4-BE49-F238E27FC236}">
                  <a16:creationId xmlns:a16="http://schemas.microsoft.com/office/drawing/2014/main" id="{0DF6409D-CE80-8238-9D5D-56C24B6C5848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068" name="Google Shape;3260;p42">
                <a:extLst>
                  <a:ext uri="{FF2B5EF4-FFF2-40B4-BE49-F238E27FC236}">
                    <a16:creationId xmlns:a16="http://schemas.microsoft.com/office/drawing/2014/main" id="{68D23DB2-E382-FD10-43ED-8110E74481FE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3261;p42">
                <a:extLst>
                  <a:ext uri="{FF2B5EF4-FFF2-40B4-BE49-F238E27FC236}">
                    <a16:creationId xmlns:a16="http://schemas.microsoft.com/office/drawing/2014/main" id="{0FD9808E-91FF-7A75-7299-DC0BD1880851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3264;p42">
                <a:extLst>
                  <a:ext uri="{FF2B5EF4-FFF2-40B4-BE49-F238E27FC236}">
                    <a16:creationId xmlns:a16="http://schemas.microsoft.com/office/drawing/2014/main" id="{A8BDB9E2-AE18-C735-7D73-27CDFF5A5659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3265;p42">
                <a:extLst>
                  <a:ext uri="{FF2B5EF4-FFF2-40B4-BE49-F238E27FC236}">
                    <a16:creationId xmlns:a16="http://schemas.microsoft.com/office/drawing/2014/main" id="{69326EC5-3CA5-D1EA-8C34-07AD6D04FFDF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3266;p42">
                <a:extLst>
                  <a:ext uri="{FF2B5EF4-FFF2-40B4-BE49-F238E27FC236}">
                    <a16:creationId xmlns:a16="http://schemas.microsoft.com/office/drawing/2014/main" id="{618936AE-1568-B540-85F1-1AE2E6CD6B6C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3267;p42">
                <a:extLst>
                  <a:ext uri="{FF2B5EF4-FFF2-40B4-BE49-F238E27FC236}">
                    <a16:creationId xmlns:a16="http://schemas.microsoft.com/office/drawing/2014/main" id="{A02B44B0-4458-AAD7-1409-C753DDC7CA8F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74" name="Picture 6">
            <a:extLst>
              <a:ext uri="{FF2B5EF4-FFF2-40B4-BE49-F238E27FC236}">
                <a16:creationId xmlns:a16="http://schemas.microsoft.com/office/drawing/2014/main" id="{DE64DCB4-F80E-F615-5F63-48AEF1340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37" y="2957770"/>
            <a:ext cx="597539" cy="5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5" name="Google Shape;3257;p42">
            <a:extLst>
              <a:ext uri="{FF2B5EF4-FFF2-40B4-BE49-F238E27FC236}">
                <a16:creationId xmlns:a16="http://schemas.microsoft.com/office/drawing/2014/main" id="{54DCADB1-B08D-2518-291F-C4FB8E66260C}"/>
              </a:ext>
            </a:extLst>
          </p:cNvPr>
          <p:cNvGrpSpPr/>
          <p:nvPr/>
        </p:nvGrpSpPr>
        <p:grpSpPr>
          <a:xfrm rot="20267941">
            <a:off x="6310842" y="2629764"/>
            <a:ext cx="1647421" cy="1230629"/>
            <a:chOff x="2700330" y="-829613"/>
            <a:chExt cx="2200221" cy="1657495"/>
          </a:xfrm>
        </p:grpSpPr>
        <p:sp>
          <p:nvSpPr>
            <p:cNvPr id="1076" name="Google Shape;3258;p42">
              <a:extLst>
                <a:ext uri="{FF2B5EF4-FFF2-40B4-BE49-F238E27FC236}">
                  <a16:creationId xmlns:a16="http://schemas.microsoft.com/office/drawing/2014/main" id="{494587B3-379A-72A0-EE73-B9069078C97B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7" name="Google Shape;3259;p42">
              <a:extLst>
                <a:ext uri="{FF2B5EF4-FFF2-40B4-BE49-F238E27FC236}">
                  <a16:creationId xmlns:a16="http://schemas.microsoft.com/office/drawing/2014/main" id="{42009058-B815-1BC5-946B-9F641173E41D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078" name="Google Shape;3260;p42">
                <a:extLst>
                  <a:ext uri="{FF2B5EF4-FFF2-40B4-BE49-F238E27FC236}">
                    <a16:creationId xmlns:a16="http://schemas.microsoft.com/office/drawing/2014/main" id="{3D046072-AD85-54F2-D7AA-C0551AAB5AAA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3261;p42">
                <a:extLst>
                  <a:ext uri="{FF2B5EF4-FFF2-40B4-BE49-F238E27FC236}">
                    <a16:creationId xmlns:a16="http://schemas.microsoft.com/office/drawing/2014/main" id="{34A3D8DE-0701-2ACA-3C04-7CD2CABEAE23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3264;p42">
                <a:extLst>
                  <a:ext uri="{FF2B5EF4-FFF2-40B4-BE49-F238E27FC236}">
                    <a16:creationId xmlns:a16="http://schemas.microsoft.com/office/drawing/2014/main" id="{D5125B94-BC79-8AAC-B9F4-A944BA3E075D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3265;p42">
                <a:extLst>
                  <a:ext uri="{FF2B5EF4-FFF2-40B4-BE49-F238E27FC236}">
                    <a16:creationId xmlns:a16="http://schemas.microsoft.com/office/drawing/2014/main" id="{FEE96E12-ACE5-4702-E9A1-06DB0CE5533D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3266;p42">
                <a:extLst>
                  <a:ext uri="{FF2B5EF4-FFF2-40B4-BE49-F238E27FC236}">
                    <a16:creationId xmlns:a16="http://schemas.microsoft.com/office/drawing/2014/main" id="{34D46064-A394-1300-3753-5D472720270A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3267;p42">
                <a:extLst>
                  <a:ext uri="{FF2B5EF4-FFF2-40B4-BE49-F238E27FC236}">
                    <a16:creationId xmlns:a16="http://schemas.microsoft.com/office/drawing/2014/main" id="{D8A7CE6F-100A-5349-8E3B-95C78CCA8F4D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84" name="Picture 8" descr="Eslint Logo PNG Vectors Free Download">
            <a:extLst>
              <a:ext uri="{FF2B5EF4-FFF2-40B4-BE49-F238E27FC236}">
                <a16:creationId xmlns:a16="http://schemas.microsoft.com/office/drawing/2014/main" id="{70B52A2C-0658-9161-022D-13D94086D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80" y="2953129"/>
            <a:ext cx="552886" cy="56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1" name="Google Shape;3257;p42">
            <a:extLst>
              <a:ext uri="{FF2B5EF4-FFF2-40B4-BE49-F238E27FC236}">
                <a16:creationId xmlns:a16="http://schemas.microsoft.com/office/drawing/2014/main" id="{378D7529-974A-F2DC-84EC-36B3AF675421}"/>
              </a:ext>
            </a:extLst>
          </p:cNvPr>
          <p:cNvGrpSpPr/>
          <p:nvPr/>
        </p:nvGrpSpPr>
        <p:grpSpPr>
          <a:xfrm rot="20267941">
            <a:off x="5452168" y="3577989"/>
            <a:ext cx="1647421" cy="1230629"/>
            <a:chOff x="2700330" y="-829613"/>
            <a:chExt cx="2200221" cy="1657495"/>
          </a:xfrm>
        </p:grpSpPr>
        <p:sp>
          <p:nvSpPr>
            <p:cNvPr id="2472" name="Google Shape;3258;p42">
              <a:extLst>
                <a:ext uri="{FF2B5EF4-FFF2-40B4-BE49-F238E27FC236}">
                  <a16:creationId xmlns:a16="http://schemas.microsoft.com/office/drawing/2014/main" id="{2791F273-FC8F-831C-8433-CB943AFA319C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3" name="Google Shape;3259;p42">
              <a:extLst>
                <a:ext uri="{FF2B5EF4-FFF2-40B4-BE49-F238E27FC236}">
                  <a16:creationId xmlns:a16="http://schemas.microsoft.com/office/drawing/2014/main" id="{9336CF4C-ABA1-6A07-475D-8E0AD3AF6975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474" name="Google Shape;3260;p42">
                <a:extLst>
                  <a:ext uri="{FF2B5EF4-FFF2-40B4-BE49-F238E27FC236}">
                    <a16:creationId xmlns:a16="http://schemas.microsoft.com/office/drawing/2014/main" id="{FB64121D-591D-2743-B00C-239400C3ED3C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3261;p42">
                <a:extLst>
                  <a:ext uri="{FF2B5EF4-FFF2-40B4-BE49-F238E27FC236}">
                    <a16:creationId xmlns:a16="http://schemas.microsoft.com/office/drawing/2014/main" id="{B437F24A-D914-C2DC-70E9-EC693DC38CEA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3264;p42">
                <a:extLst>
                  <a:ext uri="{FF2B5EF4-FFF2-40B4-BE49-F238E27FC236}">
                    <a16:creationId xmlns:a16="http://schemas.microsoft.com/office/drawing/2014/main" id="{CDB4635E-C582-89C0-A284-2CE97649B0D9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3265;p42">
                <a:extLst>
                  <a:ext uri="{FF2B5EF4-FFF2-40B4-BE49-F238E27FC236}">
                    <a16:creationId xmlns:a16="http://schemas.microsoft.com/office/drawing/2014/main" id="{0522D403-3D4A-134C-9E61-CAFFAF14AE3D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3266;p42">
                <a:extLst>
                  <a:ext uri="{FF2B5EF4-FFF2-40B4-BE49-F238E27FC236}">
                    <a16:creationId xmlns:a16="http://schemas.microsoft.com/office/drawing/2014/main" id="{AF9BCEF5-C76B-2AC5-CCA0-689BF4820352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3267;p42">
                <a:extLst>
                  <a:ext uri="{FF2B5EF4-FFF2-40B4-BE49-F238E27FC236}">
                    <a16:creationId xmlns:a16="http://schemas.microsoft.com/office/drawing/2014/main" id="{4D3FABF2-E485-3B01-BC44-583B442BBBF3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80" name="Picture 10" descr="Visual Studio Logo PNG Vector (SVG) Free Download">
            <a:extLst>
              <a:ext uri="{FF2B5EF4-FFF2-40B4-BE49-F238E27FC236}">
                <a16:creationId xmlns:a16="http://schemas.microsoft.com/office/drawing/2014/main" id="{FDF2BB1B-995E-7554-FDA0-57414D764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89" y="3915896"/>
            <a:ext cx="504958" cy="51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1" name="Picture 12">
            <a:extLst>
              <a:ext uri="{FF2B5EF4-FFF2-40B4-BE49-F238E27FC236}">
                <a16:creationId xmlns:a16="http://schemas.microsoft.com/office/drawing/2014/main" id="{1D543E5B-6499-A544-D46F-92688760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31" y="3892511"/>
            <a:ext cx="581318" cy="5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3257;p42">
            <a:extLst>
              <a:ext uri="{FF2B5EF4-FFF2-40B4-BE49-F238E27FC236}">
                <a16:creationId xmlns:a16="http://schemas.microsoft.com/office/drawing/2014/main" id="{B8777E57-A554-F5B7-9EDC-C0C5EA7F0445}"/>
              </a:ext>
            </a:extLst>
          </p:cNvPr>
          <p:cNvGrpSpPr/>
          <p:nvPr/>
        </p:nvGrpSpPr>
        <p:grpSpPr>
          <a:xfrm rot="-1332059">
            <a:off x="3802025" y="4429617"/>
            <a:ext cx="1647421" cy="1230629"/>
            <a:chOff x="2700330" y="-829613"/>
            <a:chExt cx="2200221" cy="1657495"/>
          </a:xfrm>
        </p:grpSpPr>
        <p:sp>
          <p:nvSpPr>
            <p:cNvPr id="8" name="Google Shape;3258;p42">
              <a:extLst>
                <a:ext uri="{FF2B5EF4-FFF2-40B4-BE49-F238E27FC236}">
                  <a16:creationId xmlns:a16="http://schemas.microsoft.com/office/drawing/2014/main" id="{C1C9F02F-6B92-469C-9682-9C36411F06E5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3259;p42">
              <a:extLst>
                <a:ext uri="{FF2B5EF4-FFF2-40B4-BE49-F238E27FC236}">
                  <a16:creationId xmlns:a16="http://schemas.microsoft.com/office/drawing/2014/main" id="{A8F6A61A-C649-72B7-E2CA-8CCE8CB7C824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9" name="Google Shape;3260;p42">
                <a:extLst>
                  <a:ext uri="{FF2B5EF4-FFF2-40B4-BE49-F238E27FC236}">
                    <a16:creationId xmlns:a16="http://schemas.microsoft.com/office/drawing/2014/main" id="{8681B02C-18DE-8964-B200-EE2B911E2AF3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261;p42">
                <a:extLst>
                  <a:ext uri="{FF2B5EF4-FFF2-40B4-BE49-F238E27FC236}">
                    <a16:creationId xmlns:a16="http://schemas.microsoft.com/office/drawing/2014/main" id="{F3B20D5A-95AF-005F-BFD7-F6C1994E2562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264;p42">
                <a:extLst>
                  <a:ext uri="{FF2B5EF4-FFF2-40B4-BE49-F238E27FC236}">
                    <a16:creationId xmlns:a16="http://schemas.microsoft.com/office/drawing/2014/main" id="{6DB6D367-D109-607A-F4C7-4131C816CC60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65;p42">
                <a:extLst>
                  <a:ext uri="{FF2B5EF4-FFF2-40B4-BE49-F238E27FC236}">
                    <a16:creationId xmlns:a16="http://schemas.microsoft.com/office/drawing/2014/main" id="{9F6F0066-A687-09FA-773B-3637596F928C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266;p42">
                <a:extLst>
                  <a:ext uri="{FF2B5EF4-FFF2-40B4-BE49-F238E27FC236}">
                    <a16:creationId xmlns:a16="http://schemas.microsoft.com/office/drawing/2014/main" id="{96A904D2-FB0A-12BD-0A5C-7B2AE602F7FF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267;p42">
                <a:extLst>
                  <a:ext uri="{FF2B5EF4-FFF2-40B4-BE49-F238E27FC236}">
                    <a16:creationId xmlns:a16="http://schemas.microsoft.com/office/drawing/2014/main" id="{030D8E0E-ADF7-341A-F70F-86BA3C650D6C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3257;p42">
            <a:extLst>
              <a:ext uri="{FF2B5EF4-FFF2-40B4-BE49-F238E27FC236}">
                <a16:creationId xmlns:a16="http://schemas.microsoft.com/office/drawing/2014/main" id="{F910A0CC-D692-EA99-6587-6519A22CD0CC}"/>
              </a:ext>
            </a:extLst>
          </p:cNvPr>
          <p:cNvGrpSpPr/>
          <p:nvPr/>
        </p:nvGrpSpPr>
        <p:grpSpPr>
          <a:xfrm rot="-1332059">
            <a:off x="3789625" y="4522774"/>
            <a:ext cx="1647421" cy="1230629"/>
            <a:chOff x="2700330" y="-829613"/>
            <a:chExt cx="2200221" cy="1657495"/>
          </a:xfrm>
        </p:grpSpPr>
        <p:sp>
          <p:nvSpPr>
            <p:cNvPr id="40" name="Google Shape;3258;p42">
              <a:extLst>
                <a:ext uri="{FF2B5EF4-FFF2-40B4-BE49-F238E27FC236}">
                  <a16:creationId xmlns:a16="http://schemas.microsoft.com/office/drawing/2014/main" id="{8081ABFB-F653-3C0E-AE47-8EDF6E561301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3259;p42">
              <a:extLst>
                <a:ext uri="{FF2B5EF4-FFF2-40B4-BE49-F238E27FC236}">
                  <a16:creationId xmlns:a16="http://schemas.microsoft.com/office/drawing/2014/main" id="{31591ABF-4C99-50CA-38DD-C0B804E2AD68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42" name="Google Shape;3260;p42">
                <a:extLst>
                  <a:ext uri="{FF2B5EF4-FFF2-40B4-BE49-F238E27FC236}">
                    <a16:creationId xmlns:a16="http://schemas.microsoft.com/office/drawing/2014/main" id="{18E8FDC2-D46F-0F65-6BA3-2120FE0FADC5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261;p42">
                <a:extLst>
                  <a:ext uri="{FF2B5EF4-FFF2-40B4-BE49-F238E27FC236}">
                    <a16:creationId xmlns:a16="http://schemas.microsoft.com/office/drawing/2014/main" id="{EF8F2EBD-5C46-538C-FF03-902BD82EF6C7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264;p42">
                <a:extLst>
                  <a:ext uri="{FF2B5EF4-FFF2-40B4-BE49-F238E27FC236}">
                    <a16:creationId xmlns:a16="http://schemas.microsoft.com/office/drawing/2014/main" id="{A682E270-28A3-5068-01EE-078E26589776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265;p42">
                <a:extLst>
                  <a:ext uri="{FF2B5EF4-FFF2-40B4-BE49-F238E27FC236}">
                    <a16:creationId xmlns:a16="http://schemas.microsoft.com/office/drawing/2014/main" id="{ACC0FADE-F5AE-F301-8730-1C8B24AB5416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266;p42">
                <a:extLst>
                  <a:ext uri="{FF2B5EF4-FFF2-40B4-BE49-F238E27FC236}">
                    <a16:creationId xmlns:a16="http://schemas.microsoft.com/office/drawing/2014/main" id="{C45159A2-F7B6-22C6-CC0F-4FC0DCFC0645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3267;p42">
                <a:extLst>
                  <a:ext uri="{FF2B5EF4-FFF2-40B4-BE49-F238E27FC236}">
                    <a16:creationId xmlns:a16="http://schemas.microsoft.com/office/drawing/2014/main" id="{D5D37E0F-F936-8FDA-218A-3E9EDB2C3961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4" name="Google Shape;3257;p42">
            <a:extLst>
              <a:ext uri="{FF2B5EF4-FFF2-40B4-BE49-F238E27FC236}">
                <a16:creationId xmlns:a16="http://schemas.microsoft.com/office/drawing/2014/main" id="{BAA3B620-865F-324E-A1B9-EDA77870449B}"/>
              </a:ext>
            </a:extLst>
          </p:cNvPr>
          <p:cNvGrpSpPr/>
          <p:nvPr/>
        </p:nvGrpSpPr>
        <p:grpSpPr>
          <a:xfrm rot="-1332059">
            <a:off x="3814426" y="4635680"/>
            <a:ext cx="1647421" cy="1230629"/>
            <a:chOff x="2700330" y="-829613"/>
            <a:chExt cx="2200221" cy="1657495"/>
          </a:xfrm>
        </p:grpSpPr>
        <p:sp>
          <p:nvSpPr>
            <p:cNvPr id="2401" name="Google Shape;3258;p42">
              <a:extLst>
                <a:ext uri="{FF2B5EF4-FFF2-40B4-BE49-F238E27FC236}">
                  <a16:creationId xmlns:a16="http://schemas.microsoft.com/office/drawing/2014/main" id="{BB98D476-D46B-5E44-5B6B-FCAA12265A5C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2" name="Google Shape;3259;p42">
              <a:extLst>
                <a:ext uri="{FF2B5EF4-FFF2-40B4-BE49-F238E27FC236}">
                  <a16:creationId xmlns:a16="http://schemas.microsoft.com/office/drawing/2014/main" id="{D46787ED-A0C0-FAD0-D8FF-77744142C5D9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403" name="Google Shape;3260;p42">
                <a:extLst>
                  <a:ext uri="{FF2B5EF4-FFF2-40B4-BE49-F238E27FC236}">
                    <a16:creationId xmlns:a16="http://schemas.microsoft.com/office/drawing/2014/main" id="{06A01221-3AAD-1DA9-4047-68E15BDB321F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3261;p42">
                <a:extLst>
                  <a:ext uri="{FF2B5EF4-FFF2-40B4-BE49-F238E27FC236}">
                    <a16:creationId xmlns:a16="http://schemas.microsoft.com/office/drawing/2014/main" id="{A86F0BC4-19A3-9746-6914-A7D22300107E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3264;p42">
                <a:extLst>
                  <a:ext uri="{FF2B5EF4-FFF2-40B4-BE49-F238E27FC236}">
                    <a16:creationId xmlns:a16="http://schemas.microsoft.com/office/drawing/2014/main" id="{22E394F9-A223-FD4C-D5E7-AB6312924D91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3265;p42">
                <a:extLst>
                  <a:ext uri="{FF2B5EF4-FFF2-40B4-BE49-F238E27FC236}">
                    <a16:creationId xmlns:a16="http://schemas.microsoft.com/office/drawing/2014/main" id="{68A39619-9D6B-8246-7581-2A87E1CF3F69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3266;p42">
                <a:extLst>
                  <a:ext uri="{FF2B5EF4-FFF2-40B4-BE49-F238E27FC236}">
                    <a16:creationId xmlns:a16="http://schemas.microsoft.com/office/drawing/2014/main" id="{15CA3198-77F4-6188-E982-1B35F9A28BBD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3267;p42">
                <a:extLst>
                  <a:ext uri="{FF2B5EF4-FFF2-40B4-BE49-F238E27FC236}">
                    <a16:creationId xmlns:a16="http://schemas.microsoft.com/office/drawing/2014/main" id="{F93468A0-4664-D9CB-C403-1B707E6890D4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9" name="Google Shape;3257;p42">
            <a:extLst>
              <a:ext uri="{FF2B5EF4-FFF2-40B4-BE49-F238E27FC236}">
                <a16:creationId xmlns:a16="http://schemas.microsoft.com/office/drawing/2014/main" id="{2B8414D9-B3C9-0E88-CF87-1C5D2B8C7B0A}"/>
              </a:ext>
            </a:extLst>
          </p:cNvPr>
          <p:cNvGrpSpPr/>
          <p:nvPr/>
        </p:nvGrpSpPr>
        <p:grpSpPr>
          <a:xfrm rot="-1332059">
            <a:off x="3814425" y="4766187"/>
            <a:ext cx="1647421" cy="1230629"/>
            <a:chOff x="2700330" y="-829613"/>
            <a:chExt cx="2200221" cy="1657495"/>
          </a:xfrm>
        </p:grpSpPr>
        <p:sp>
          <p:nvSpPr>
            <p:cNvPr id="2410" name="Google Shape;3258;p42">
              <a:extLst>
                <a:ext uri="{FF2B5EF4-FFF2-40B4-BE49-F238E27FC236}">
                  <a16:creationId xmlns:a16="http://schemas.microsoft.com/office/drawing/2014/main" id="{D0E1F4FD-AA31-318B-7703-2D21F60D3898}"/>
                </a:ext>
              </a:extLst>
            </p:cNvPr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1" name="Google Shape;3259;p42">
              <a:extLst>
                <a:ext uri="{FF2B5EF4-FFF2-40B4-BE49-F238E27FC236}">
                  <a16:creationId xmlns:a16="http://schemas.microsoft.com/office/drawing/2014/main" id="{ACDE74A0-9FF1-F2C3-5A7C-23762459ADA3}"/>
                </a:ext>
              </a:extLst>
            </p:cNvPr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2423" name="Google Shape;3260;p42">
                <a:extLst>
                  <a:ext uri="{FF2B5EF4-FFF2-40B4-BE49-F238E27FC236}">
                    <a16:creationId xmlns:a16="http://schemas.microsoft.com/office/drawing/2014/main" id="{268C68F5-436A-AC66-1E8E-A5C233CC0261}"/>
                  </a:ext>
                </a:extLst>
              </p:cNvPr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3261;p42">
                <a:extLst>
                  <a:ext uri="{FF2B5EF4-FFF2-40B4-BE49-F238E27FC236}">
                    <a16:creationId xmlns:a16="http://schemas.microsoft.com/office/drawing/2014/main" id="{0E659653-DFC7-C9DF-AE83-737B9D471199}"/>
                  </a:ext>
                </a:extLst>
              </p:cNvPr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3264;p42">
                <a:extLst>
                  <a:ext uri="{FF2B5EF4-FFF2-40B4-BE49-F238E27FC236}">
                    <a16:creationId xmlns:a16="http://schemas.microsoft.com/office/drawing/2014/main" id="{87F0EA41-1F23-06BD-9817-6CB72AA423AD}"/>
                  </a:ext>
                </a:extLst>
              </p:cNvPr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3265;p42">
                <a:extLst>
                  <a:ext uri="{FF2B5EF4-FFF2-40B4-BE49-F238E27FC236}">
                    <a16:creationId xmlns:a16="http://schemas.microsoft.com/office/drawing/2014/main" id="{A70844CB-E8CF-7340-B394-21835224248D}"/>
                  </a:ext>
                </a:extLst>
              </p:cNvPr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3266;p42">
                <a:extLst>
                  <a:ext uri="{FF2B5EF4-FFF2-40B4-BE49-F238E27FC236}">
                    <a16:creationId xmlns:a16="http://schemas.microsoft.com/office/drawing/2014/main" id="{E1833D0B-F10D-BEB6-5C2C-3C5779579AF6}"/>
                  </a:ext>
                </a:extLst>
              </p:cNvPr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3267;p42">
                <a:extLst>
                  <a:ext uri="{FF2B5EF4-FFF2-40B4-BE49-F238E27FC236}">
                    <a16:creationId xmlns:a16="http://schemas.microsoft.com/office/drawing/2014/main" id="{DBA79CE4-737E-B1F7-9344-0D547C5A1284}"/>
                  </a:ext>
                </a:extLst>
              </p:cNvPr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39"/>
          <p:cNvSpPr txBox="1">
            <a:spLocks noGrp="1"/>
          </p:cNvSpPr>
          <p:nvPr>
            <p:ph type="title"/>
          </p:nvPr>
        </p:nvSpPr>
        <p:spPr>
          <a:xfrm>
            <a:off x="924287" y="274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Благодаря за вниманието!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8A565C-CB5F-CCC9-6142-516F3E99145E}"/>
              </a:ext>
            </a:extLst>
          </p:cNvPr>
          <p:cNvGrpSpPr/>
          <p:nvPr/>
        </p:nvGrpSpPr>
        <p:grpSpPr>
          <a:xfrm>
            <a:off x="2392739" y="1155293"/>
            <a:ext cx="4407125" cy="2684243"/>
            <a:chOff x="965523" y="1886798"/>
            <a:chExt cx="3683573" cy="2211287"/>
          </a:xfrm>
        </p:grpSpPr>
        <p:grpSp>
          <p:nvGrpSpPr>
            <p:cNvPr id="3025" name="Google Shape;3025;p39"/>
            <p:cNvGrpSpPr/>
            <p:nvPr/>
          </p:nvGrpSpPr>
          <p:grpSpPr>
            <a:xfrm>
              <a:off x="965523" y="1886798"/>
              <a:ext cx="3683573" cy="2211279"/>
              <a:chOff x="4854325" y="1936705"/>
              <a:chExt cx="3569700" cy="2142920"/>
            </a:xfrm>
          </p:grpSpPr>
          <p:sp>
            <p:nvSpPr>
              <p:cNvPr id="3026" name="Google Shape;3026;p39"/>
              <p:cNvSpPr/>
              <p:nvPr/>
            </p:nvSpPr>
            <p:spPr>
              <a:xfrm>
                <a:off x="5044081" y="1936705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1" name="Google Shape;3031;p39"/>
            <p:cNvGrpSpPr/>
            <p:nvPr/>
          </p:nvGrpSpPr>
          <p:grpSpPr>
            <a:xfrm>
              <a:off x="965523" y="1886798"/>
              <a:ext cx="3683573" cy="2211287"/>
              <a:chOff x="4854325" y="1936697"/>
              <a:chExt cx="3569700" cy="2142928"/>
            </a:xfrm>
          </p:grpSpPr>
          <p:sp>
            <p:nvSpPr>
              <p:cNvPr id="3032" name="Google Shape;3032;p39"/>
              <p:cNvSpPr/>
              <p:nvPr/>
            </p:nvSpPr>
            <p:spPr>
              <a:xfrm>
                <a:off x="5049542" y="1936697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3" name="Google Shape;3033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6" name="Google Shape;3036;p39"/>
          <p:cNvGrpSpPr/>
          <p:nvPr/>
        </p:nvGrpSpPr>
        <p:grpSpPr>
          <a:xfrm rot="377567">
            <a:off x="232864" y="120128"/>
            <a:ext cx="1540673" cy="1826947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3976924">
            <a:off x="8043697" y="-320527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44348" y="3743502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606007" y="2764388"/>
            <a:ext cx="1884407" cy="2382450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2;p39">
            <a:extLst>
              <a:ext uri="{FF2B5EF4-FFF2-40B4-BE49-F238E27FC236}">
                <a16:creationId xmlns:a16="http://schemas.microsoft.com/office/drawing/2014/main" id="{79C89594-F895-6547-C8BB-904591AAEA3E}"/>
              </a:ext>
            </a:extLst>
          </p:cNvPr>
          <p:cNvSpPr/>
          <p:nvPr/>
        </p:nvSpPr>
        <p:spPr>
          <a:xfrm>
            <a:off x="2766703" y="1373205"/>
            <a:ext cx="3659196" cy="2216775"/>
          </a:xfrm>
          <a:prstGeom prst="round2SameRect">
            <a:avLst>
              <a:gd name="adj1" fmla="val 10910"/>
              <a:gd name="adj2" fmla="val 0"/>
            </a:avLst>
          </a:prstGeom>
          <a:blipFill>
            <a:blip r:embed="rId3"/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C431-9F68-3403-BDFC-B4F2DD2C5C8A}"/>
              </a:ext>
            </a:extLst>
          </p:cNvPr>
          <p:cNvSpPr txBox="1"/>
          <p:nvPr/>
        </p:nvSpPr>
        <p:spPr>
          <a:xfrm>
            <a:off x="2596349" y="2108106"/>
            <a:ext cx="39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A5D40"/>
                </a:solidFill>
              </a:rPr>
              <a:t>&lt;</a:t>
            </a:r>
            <a:r>
              <a:rPr lang="bg-BG" sz="3200" b="1" dirty="0">
                <a:solidFill>
                  <a:srgbClr val="0A5D40"/>
                </a:solidFill>
              </a:rPr>
              <a:t>Демонстрация</a:t>
            </a:r>
            <a:r>
              <a:rPr lang="en-US" sz="3200" b="1" dirty="0">
                <a:solidFill>
                  <a:srgbClr val="0A5D40"/>
                </a:solidFill>
              </a:rPr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128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Anton</vt:lpstr>
      <vt:lpstr>Impact</vt:lpstr>
      <vt:lpstr>Arial</vt:lpstr>
      <vt:lpstr>Libre Franklin Medium</vt:lpstr>
      <vt:lpstr>US National Dollar Day Minitheme by Slidesgo</vt:lpstr>
      <vt:lpstr>TimeWallet</vt:lpstr>
      <vt:lpstr>Цели</vt:lpstr>
      <vt:lpstr>Предназначение</vt:lpstr>
      <vt:lpstr>Използвани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Mert</dc:creator>
  <cp:lastModifiedBy>Mert Elsenev</cp:lastModifiedBy>
  <cp:revision>5</cp:revision>
  <dcterms:modified xsi:type="dcterms:W3CDTF">2024-11-24T20:19:57Z</dcterms:modified>
</cp:coreProperties>
</file>