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3" r:id="rId83"/>
    <p:sldId id="344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2816" autoAdjust="0"/>
  </p:normalViewPr>
  <p:slideViewPr>
    <p:cSldViewPr snapToGrid="0">
      <p:cViewPr varScale="1">
        <p:scale>
          <a:sx n="91" d="100"/>
          <a:sy n="9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константи.</a:t>
            </a:r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CDD-620C-DD70-9A59-E686C92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3F26-C3FE-6E18-8E96-C71CC713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изрази, които описват шаблон, по-който можем да търсим в текст.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могат да съдържат в себе си: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специални символи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elizar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erasimov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788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C73-7FFA-D346-CF3B-6EC4680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7A40-2C3A-8C73-184E-3BB5D99F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regPattern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Velizar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Nikol</a:t>
            </a:r>
            <a:r>
              <a:rPr lang="en-US" dirty="0">
                <a:solidFill>
                  <a:srgbClr val="92D050"/>
                </a:solidFill>
              </a:rPr>
              <a:t> Gerasimova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Mario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petko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iotov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mihaela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metodieva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Peter </a:t>
            </a:r>
            <a:r>
              <a:rPr lang="en-US" dirty="0" err="1">
                <a:solidFill>
                  <a:srgbClr val="92D050"/>
                </a:solidFill>
              </a:rPr>
              <a:t>Stoichkov</a:t>
            </a: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regPattern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\d+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31 Dec,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DCC-3CC6-516F-345E-777FC37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Regex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BA30-AA2F-1804-A250-17D8EBB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3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bg-BG" dirty="0"/>
              <a:t>подържа вграден </a:t>
            </a:r>
            <a:r>
              <a:rPr lang="en-US" dirty="0"/>
              <a:t>regular expression </a:t>
            </a:r>
            <a:r>
              <a:rPr lang="bg-BG" dirty="0"/>
              <a:t>клас – 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"Velizar Gerasimov,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Nikol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Gerasimova, Mario Gerasimov," +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"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petko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iotov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mihaela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metodieva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Peter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Stoichkov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";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@"[A-Z][a-z]+ [A-Z][a-z]+";</a:t>
            </a:r>
            <a:r>
              <a:rPr lang="bg-BG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		</a:t>
            </a:r>
            <a:r>
              <a:rPr lang="bg-BG" sz="2100" dirty="0">
                <a:solidFill>
                  <a:srgbClr val="FFFF00"/>
                </a:solidFill>
                <a:latin typeface="Console"/>
              </a:rPr>
              <a:t>//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Check in </a:t>
            </a:r>
            <a:r>
              <a:rPr lang="en-US" sz="2100" dirty="0" err="1">
                <a:solidFill>
                  <a:srgbClr val="FFFF00"/>
                </a:solidFill>
                <a:latin typeface="Console"/>
              </a:rPr>
              <a:t>RegExr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 or RegEx101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e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endParaRPr lang="bg-BG" sz="2100" dirty="0">
              <a:solidFill>
                <a:srgbClr val="0000FF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 err="1">
                <a:solidFill>
                  <a:srgbClr val="000000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Matches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Console"/>
              </a:rPr>
              <a:t>in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</a:t>
            </a:r>
            <a:r>
              <a:rPr lang="en-US" sz="2100" dirty="0" err="1">
                <a:solidFill>
                  <a:schemeClr val="accent3"/>
                </a:solidFill>
                <a:latin typeface="Console"/>
              </a:rPr>
              <a:t>Console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Write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($"{</a:t>
            </a:r>
            <a:r>
              <a:rPr lang="en-US" sz="210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>
                <a:solidFill>
                  <a:schemeClr val="tx1"/>
                </a:solidFill>
                <a:latin typeface="Console"/>
              </a:rPr>
              <a:t>.Value}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");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}</a:t>
            </a:r>
            <a:endParaRPr lang="en-US" sz="2100" dirty="0">
              <a:solidFill>
                <a:schemeClr val="tx1"/>
              </a:solidFill>
              <a:latin typeface="Consol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096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44A-A1C3-3BEA-E711-CF242E4E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Nullable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C2F-5BFA-8D42-E6E2-AA617B35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е ключова дума в езика </a:t>
            </a:r>
            <a:r>
              <a:rPr lang="en-US" dirty="0"/>
              <a:t>C#</a:t>
            </a:r>
            <a:r>
              <a:rPr lang="bg-BG" dirty="0"/>
              <a:t>, която значи </a:t>
            </a:r>
            <a:r>
              <a:rPr lang="bg-BG" dirty="0">
                <a:solidFill>
                  <a:srgbClr val="92D050"/>
                </a:solidFill>
              </a:rPr>
              <a:t>„липса на стойност“</a:t>
            </a:r>
            <a:r>
              <a:rPr lang="bg-BG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2.0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типовете да могат да бъдат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Присвояване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към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такъв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със специален синтаксис.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</a:rPr>
              <a:t>Стойността по подразбиране за </a:t>
            </a:r>
            <a:r>
              <a:rPr lang="bg-BG" dirty="0">
                <a:solidFill>
                  <a:srgbClr val="92D050"/>
                </a:solidFill>
              </a:rPr>
              <a:t>референтните</a:t>
            </a:r>
            <a:r>
              <a:rPr lang="bg-BG" dirty="0">
                <a:solidFill>
                  <a:schemeClr val="tx1"/>
                </a:solidFill>
              </a:rPr>
              <a:t> типове данни е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8.0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за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reference types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4306</Words>
  <Application>Microsoft Office PowerPoint</Application>
  <PresentationFormat>Widescreen</PresentationFormat>
  <Paragraphs>674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Console</vt:lpstr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  <vt:lpstr>Regular Expressions - RegEx</vt:lpstr>
      <vt:lpstr>Примери</vt:lpstr>
      <vt:lpstr>C# Regex</vt:lpstr>
      <vt:lpstr>C# Nullable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1211</cp:revision>
  <dcterms:created xsi:type="dcterms:W3CDTF">2022-11-04T07:46:38Z</dcterms:created>
  <dcterms:modified xsi:type="dcterms:W3CDTF">2023-09-22T09:31:25Z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