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</TotalTime>
  <Words>3341</Words>
  <Application>Microsoft Office PowerPoint</Application>
  <PresentationFormat>Широк екран</PresentationFormat>
  <Paragraphs>518</Paragraphs>
  <Slides>62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62</vt:i4>
      </vt:variant>
    </vt:vector>
  </HeadingPairs>
  <TitlesOfParts>
    <vt:vector size="69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955</cp:revision>
  <dcterms:created xsi:type="dcterms:W3CDTF">2022-11-04T07:46:38Z</dcterms:created>
  <dcterms:modified xsi:type="dcterms:W3CDTF">2022-12-10T16:25:14Z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