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2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0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993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57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5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51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28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16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2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54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8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6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8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6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95E479-C003-4F68-8D57-D7139EEC14A6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5AE191E-5638-4BEE-83F8-D2688A882A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53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D692-87A1-FD21-D10E-D3C9A73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Advanced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7" name="Content Placeholder 6" descr="A white hexagon with a letter c in it&#10;&#10;Description automatically generated">
            <a:extLst>
              <a:ext uri="{FF2B5EF4-FFF2-40B4-BE49-F238E27FC236}">
                <a16:creationId xmlns:a16="http://schemas.microsoft.com/office/drawing/2014/main" id="{D5D24A65-253F-4424-B0E5-433FF834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74" y="2037127"/>
            <a:ext cx="6096000" cy="341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88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015-C317-C0D3-C7F6-B5E4F8E0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3BB-F13A-FB7E-DFBE-AF737EA4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33" y="2566087"/>
            <a:ext cx="3746558" cy="35051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(HashSet,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(more)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1</a:t>
            </a:r>
          </a:p>
          <a:p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F2107B-4930-6DBF-77F8-9E60DC070510}"/>
              </a:ext>
            </a:extLst>
          </p:cNvPr>
          <p:cNvSpPr txBox="1">
            <a:spLocks/>
          </p:cNvSpPr>
          <p:nvPr/>
        </p:nvSpPr>
        <p:spPr>
          <a:xfrm>
            <a:off x="6587810" y="2566087"/>
            <a:ext cx="3746558" cy="350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Classes and Objects (more)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Streams, Files and 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Delegates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Methods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and Time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22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C# Advanced</vt:lpstr>
      <vt:lpstr>Какво ще научим?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</dc:title>
  <dc:creator>Gerasimov, Velizar</dc:creator>
  <cp:lastModifiedBy>Gerasimov, Velizar</cp:lastModifiedBy>
  <cp:revision>27</cp:revision>
  <dcterms:created xsi:type="dcterms:W3CDTF">2024-01-04T15:52:27Z</dcterms:created>
  <dcterms:modified xsi:type="dcterms:W3CDTF">2024-01-04T16:37:43Z</dcterms:modified>
</cp:coreProperties>
</file>