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3681</Words>
  <Application>Microsoft Office PowerPoint</Application>
  <PresentationFormat>Widescreen</PresentationFormat>
  <Paragraphs>578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1041</cp:revision>
  <dcterms:created xsi:type="dcterms:W3CDTF">2022-11-04T07:46:38Z</dcterms:created>
  <dcterms:modified xsi:type="dcterms:W3CDTF">2023-01-01T12:30:16Z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