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6CE70DC-A87B-4296-9000-6CEA06ACE53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F732814-9C34-49AD-AAC3-C625D3FE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1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70DC-A87B-4296-9000-6CEA06ACE53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2814-9C34-49AD-AAC3-C625D3FE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70DC-A87B-4296-9000-6CEA06ACE53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2814-9C34-49AD-AAC3-C625D3FE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4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70DC-A87B-4296-9000-6CEA06ACE53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2814-9C34-49AD-AAC3-C625D3FE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39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70DC-A87B-4296-9000-6CEA06ACE53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2814-9C34-49AD-AAC3-C625D3FE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29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70DC-A87B-4296-9000-6CEA06ACE53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2814-9C34-49AD-AAC3-C625D3FE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3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70DC-A87B-4296-9000-6CEA06ACE53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2814-9C34-49AD-AAC3-C625D3FE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2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6CE70DC-A87B-4296-9000-6CEA06ACE53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2814-9C34-49AD-AAC3-C625D3FE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9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6CE70DC-A87B-4296-9000-6CEA06ACE53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2814-9C34-49AD-AAC3-C625D3FE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70DC-A87B-4296-9000-6CEA06ACE53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2814-9C34-49AD-AAC3-C625D3FE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70DC-A87B-4296-9000-6CEA06ACE53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2814-9C34-49AD-AAC3-C625D3FE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6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70DC-A87B-4296-9000-6CEA06ACE53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2814-9C34-49AD-AAC3-C625D3FE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70DC-A87B-4296-9000-6CEA06ACE53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2814-9C34-49AD-AAC3-C625D3FE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8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70DC-A87B-4296-9000-6CEA06ACE53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2814-9C34-49AD-AAC3-C625D3FE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3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70DC-A87B-4296-9000-6CEA06ACE53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2814-9C34-49AD-AAC3-C625D3FE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3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70DC-A87B-4296-9000-6CEA06ACE53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2814-9C34-49AD-AAC3-C625D3FE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70DC-A87B-4296-9000-6CEA06ACE53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2814-9C34-49AD-AAC3-C625D3FE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7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6CE70DC-A87B-4296-9000-6CEA06ACE53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F732814-9C34-49AD-AAC3-C625D3FE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0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01112E-AD17-5D51-201B-193EF1F5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930340" cy="706964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Важна промяна в програмата на канала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D9EAD6-2E89-4414-4395-051E260D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10418481" cy="4057276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Паралелно с основната програма на канала ще направя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мини курса за 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работа със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CSS,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със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Server,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Dapper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JavaScript.</a:t>
            </a:r>
          </a:p>
          <a:p>
            <a:endParaRPr lang="bg-BG" dirty="0"/>
          </a:p>
          <a:p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5CCB7531-9B60-9A3B-8AFE-E5ABA8F2B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615" y="3764525"/>
            <a:ext cx="983877" cy="983877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09E4878-EF32-9CE0-F86B-7717DD6A7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82" y="4800771"/>
            <a:ext cx="1038907" cy="1038907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40FE1F7F-26D1-DD6D-5496-83908B8D2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15" y="4800771"/>
            <a:ext cx="1031456" cy="1031456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DFC2D77-257D-ED25-73F3-5AD12AC17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49" y="4800771"/>
            <a:ext cx="1038906" cy="1038906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870ABD9-22F9-866E-DA36-B3E12CF48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935" y="3709496"/>
            <a:ext cx="1038906" cy="1038906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AC528DC1-C187-8870-F355-22EF9F09E9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209" y="3543524"/>
            <a:ext cx="1343968" cy="1088614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0A0C193D-8619-D229-1AD7-B70818C33E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75" y="4596393"/>
            <a:ext cx="1427950" cy="1427950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58854B96-E991-103D-03AE-6676E5E7AEBA}"/>
              </a:ext>
            </a:extLst>
          </p:cNvPr>
          <p:cNvSpPr txBox="1"/>
          <p:nvPr/>
        </p:nvSpPr>
        <p:spPr>
          <a:xfrm>
            <a:off x="4255911" y="5824044"/>
            <a:ext cx="103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Dapper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50A78F96-D670-EB44-3FCB-C3C631AF804F}"/>
              </a:ext>
            </a:extLst>
          </p:cNvPr>
          <p:cNvSpPr txBox="1"/>
          <p:nvPr/>
        </p:nvSpPr>
        <p:spPr>
          <a:xfrm>
            <a:off x="7824565" y="5839677"/>
            <a:ext cx="103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C8598C0-98F2-A79B-E0C0-C4306055E269}"/>
              </a:ext>
            </a:extLst>
          </p:cNvPr>
          <p:cNvSpPr txBox="1"/>
          <p:nvPr/>
        </p:nvSpPr>
        <p:spPr>
          <a:xfrm>
            <a:off x="10182283" y="5850985"/>
            <a:ext cx="103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6454558F-3F26-5C83-8EC6-1122D4ACECE5}"/>
              </a:ext>
            </a:extLst>
          </p:cNvPr>
          <p:cNvSpPr txBox="1"/>
          <p:nvPr/>
        </p:nvSpPr>
        <p:spPr>
          <a:xfrm>
            <a:off x="1726163" y="5886736"/>
            <a:ext cx="103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1D9F5BA1-72DB-A856-ED93-9A61D007D252}"/>
              </a:ext>
            </a:extLst>
          </p:cNvPr>
          <p:cNvSpPr txBox="1"/>
          <p:nvPr/>
        </p:nvSpPr>
        <p:spPr>
          <a:xfrm>
            <a:off x="8753748" y="4800771"/>
            <a:ext cx="1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149501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 – заседателна зала">
  <a:themeElements>
    <a:clrScheme name="Йон – заседателна зала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Йон – заседателна зала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 – заседателна зала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54</Words>
  <Application>Microsoft Office PowerPoint</Application>
  <PresentationFormat>Широк екран</PresentationFormat>
  <Paragraphs>7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Йон – заседателна зала</vt:lpstr>
      <vt:lpstr>Важна промяна в програмата на канала!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Velizar Gerasimov</dc:creator>
  <cp:lastModifiedBy>Velizar Gerasimov</cp:lastModifiedBy>
  <cp:revision>22</cp:revision>
  <dcterms:created xsi:type="dcterms:W3CDTF">2024-06-16T06:41:45Z</dcterms:created>
  <dcterms:modified xsi:type="dcterms:W3CDTF">2024-06-16T07:13:32Z</dcterms:modified>
</cp:coreProperties>
</file>