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8F50-96C4-4743-9556-2F218080C5E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67BF-5A70-4FC0-8957-7EDBB343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5A3CEC-9CC9-FA32-4A1A-CEB8B59D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830" y="985325"/>
            <a:ext cx="4358339" cy="10130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0F4BD17-DE46-1AE8-3D8A-1ECF9A4A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95" y="4968155"/>
            <a:ext cx="9216961" cy="86142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Начален МИНИ КУРС НАСОЧЕН КЪМ ПРАКТИЧЕСКАТА РАБОТА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85BA739-0A70-70C1-983A-0864216C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21" y="2315135"/>
            <a:ext cx="2227730" cy="222773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ED76421-1A24-B385-7386-2791EB2B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50" y="2209396"/>
            <a:ext cx="2352330" cy="23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ECA8CA-BA5F-9D73-0006-46B668A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Инсталиране на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6F67D0-CCC7-83C2-70E8-067E92B18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72" y="2338359"/>
            <a:ext cx="7375075" cy="4241735"/>
          </a:xfrm>
        </p:spPr>
      </p:pic>
    </p:spTree>
    <p:extLst>
      <p:ext uri="{BB962C8B-B14F-4D97-AF65-F5344CB8AC3E}">
        <p14:creationId xmlns:p14="http://schemas.microsoft.com/office/powerpoint/2010/main" val="23147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9F63F-53C6-71F4-C72E-2A7093F5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инсталиран!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9E0FB1-0292-0DC8-7728-9A871EC8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58665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Отворете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конзолата, ако сте под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напишете следната команда: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съответно трябва да отворите вашият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да напишете същата команда.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инсталиран коректно и няма проблеми би трябвало да видите подобен резултат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 вашият терминал: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B2A2E27-1728-FB98-CCF6-DBFFF1F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9" y="4823228"/>
            <a:ext cx="4536604" cy="15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487F1-56FC-8A77-7A91-25C54DD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 този курс?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F5E48A-7F6C-2287-6558-A6375487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25582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имате основни познания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ще можете пълноценно да правите ваши собствени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-та и да ги управлявате пълноценно.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работния процес във вашата фирма (компания) относно работата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колаборации с други разработчици и да споделяте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знаете някои добри практики, които се прилагат в индустрията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започнете да използвате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всеки ваш проект, независимо дали е свързан с програмиране или създаване на обикновени файлове.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се влюбите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BEFED0-CA6D-B57D-BA6C-468CE2CD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Ключова терминология: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F9EB42A-E199-F856-478F-03BEF491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– локално хранилище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отдалечено хранилище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клон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 среда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snapshot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или снимка на нашият проект в даден момент от време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7F6139-B043-E307-D640-D0A8B78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1C2E0D-2EDD-0B3F-73A7-64BA049E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16927" cy="3931771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команди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конзолата.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профил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Начална конфигурация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работи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Staging area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 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Следене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историята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1B95BDD1-5A9A-BC7B-1868-DDFA9830CEF8}"/>
              </a:ext>
            </a:extLst>
          </p:cNvPr>
          <p:cNvSpPr txBox="1">
            <a:spLocks/>
          </p:cNvSpPr>
          <p:nvPr/>
        </p:nvSpPr>
        <p:spPr>
          <a:xfrm>
            <a:off x="6391838" y="2603500"/>
            <a:ext cx="3801033" cy="392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Връщане на промени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(клонове)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Сливане на работата на няколко </a:t>
            </a:r>
            <a:r>
              <a:rPr lang="bg-BG" sz="1600" dirty="0" err="1">
                <a:latin typeface="Arial" panose="020B0604020202020204" pitchFamily="34" charset="0"/>
                <a:cs typeface="Arial" panose="020B0604020202020204" pitchFamily="34" charset="0"/>
              </a:rPr>
              <a:t>бранча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Справяне с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конфликти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repositories (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отдалечени хранилища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Колаборация с други разработчици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Игнориране на файлове (.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Git,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чрез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499823-F45D-4B03-D273-A96EB03F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41" y="910915"/>
            <a:ext cx="8761413" cy="706964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правех, когато 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знаех за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3844000-981C-82FC-CBF0-2A8216D8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7" y="2653180"/>
            <a:ext cx="1214018" cy="1214018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5DB6E80-8E46-46F9-7B92-C1865369A5D3}"/>
              </a:ext>
            </a:extLst>
          </p:cNvPr>
          <p:cNvSpPr txBox="1"/>
          <p:nvPr/>
        </p:nvSpPr>
        <p:spPr>
          <a:xfrm>
            <a:off x="269640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1 19.07.2024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онтейнер за съдържание 4">
            <a:extLst>
              <a:ext uri="{FF2B5EF4-FFF2-40B4-BE49-F238E27FC236}">
                <a16:creationId xmlns:a16="http://schemas.microsoft.com/office/drawing/2014/main" id="{2F864300-C08C-D95F-5F72-B02028E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16" y="2653180"/>
            <a:ext cx="1214018" cy="1214018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087A4BB-5229-9DEE-9111-34EDF87FBF0F}"/>
              </a:ext>
            </a:extLst>
          </p:cNvPr>
          <p:cNvSpPr txBox="1"/>
          <p:nvPr/>
        </p:nvSpPr>
        <p:spPr>
          <a:xfrm>
            <a:off x="3390302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2 20.07.2024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4">
            <a:extLst>
              <a:ext uri="{FF2B5EF4-FFF2-40B4-BE49-F238E27FC236}">
                <a16:creationId xmlns:a16="http://schemas.microsoft.com/office/drawing/2014/main" id="{1E45DFF3-77FB-BED4-0B0D-8F0133FA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80" y="2653180"/>
            <a:ext cx="1214018" cy="1214018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95BD722-740A-0581-44C9-AA20302958EA}"/>
              </a:ext>
            </a:extLst>
          </p:cNvPr>
          <p:cNvSpPr txBox="1"/>
          <p:nvPr/>
        </p:nvSpPr>
        <p:spPr>
          <a:xfrm>
            <a:off x="6266328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3 10.08.2024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Контейнер за съдържание 4">
            <a:extLst>
              <a:ext uri="{FF2B5EF4-FFF2-40B4-BE49-F238E27FC236}">
                <a16:creationId xmlns:a16="http://schemas.microsoft.com/office/drawing/2014/main" id="{FE4EBFA6-4430-F01B-6A12-B0880AC3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0" y="2653180"/>
            <a:ext cx="1214018" cy="1214018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0FD8C73-1017-4A57-6F19-6277E3BBB04B}"/>
              </a:ext>
            </a:extLst>
          </p:cNvPr>
          <p:cNvSpPr txBox="1"/>
          <p:nvPr/>
        </p:nvSpPr>
        <p:spPr>
          <a:xfrm>
            <a:off x="9278471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4 22.08.2024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Контейнер за съдържание 4">
            <a:extLst>
              <a:ext uri="{FF2B5EF4-FFF2-40B4-BE49-F238E27FC236}">
                <a16:creationId xmlns:a16="http://schemas.microsoft.com/office/drawing/2014/main" id="{FBE07937-B959-7CA2-C543-33D0BF74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2" y="4553315"/>
            <a:ext cx="1214018" cy="1214018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48032FEF-2F17-A46E-CC81-3DAEE5ABDDAC}"/>
              </a:ext>
            </a:extLst>
          </p:cNvPr>
          <p:cNvSpPr txBox="1"/>
          <p:nvPr/>
        </p:nvSpPr>
        <p:spPr>
          <a:xfrm>
            <a:off x="269640" y="573561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5 19.09.2024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Контейнер за съдържание 4">
            <a:extLst>
              <a:ext uri="{FF2B5EF4-FFF2-40B4-BE49-F238E27FC236}">
                <a16:creationId xmlns:a16="http://schemas.microsoft.com/office/drawing/2014/main" id="{67C2E205-EBDD-7BEA-D87C-C44BF7BD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4" y="4533167"/>
            <a:ext cx="1214018" cy="1214018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6E7A756-2F07-F1DF-48CD-1C85CE4F8E07}"/>
              </a:ext>
            </a:extLst>
          </p:cNvPr>
          <p:cNvSpPr txBox="1"/>
          <p:nvPr/>
        </p:nvSpPr>
        <p:spPr>
          <a:xfrm>
            <a:off x="3390302" y="5747185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6 02.10.2024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Контейнер за съдържание 4">
            <a:extLst>
              <a:ext uri="{FF2B5EF4-FFF2-40B4-BE49-F238E27FC236}">
                <a16:creationId xmlns:a16="http://schemas.microsoft.com/office/drawing/2014/main" id="{C8976082-CF0D-E8B5-204D-B9E21E1B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60" y="4574581"/>
            <a:ext cx="1214018" cy="1214018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9C8814DF-B7E6-EDD0-208C-C27CED91DDC3}"/>
              </a:ext>
            </a:extLst>
          </p:cNvPr>
          <p:cNvSpPr txBox="1"/>
          <p:nvPr/>
        </p:nvSpPr>
        <p:spPr>
          <a:xfrm>
            <a:off x="6411408" y="578859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7 12.10.2024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Контейнер за съдържание 4">
            <a:extLst>
              <a:ext uri="{FF2B5EF4-FFF2-40B4-BE49-F238E27FC236}">
                <a16:creationId xmlns:a16="http://schemas.microsoft.com/office/drawing/2014/main" id="{3D7EB80D-1D82-9EBF-DC5D-328DFFFF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04" y="4553315"/>
            <a:ext cx="1214018" cy="1214018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6298ED01-6EBA-67EB-39C7-051AC0577743}"/>
              </a:ext>
            </a:extLst>
          </p:cNvPr>
          <p:cNvSpPr txBox="1"/>
          <p:nvPr/>
        </p:nvSpPr>
        <p:spPr>
          <a:xfrm>
            <a:off x="9414089" y="5788599"/>
            <a:ext cx="26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8 13.12.2024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3018E3-D0DB-6883-4CDB-E00A80E6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се случи в главата ми и на хард диска ми?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B155D7-23EA-A1EF-2B55-A11201EF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60" y="4365810"/>
            <a:ext cx="2198765" cy="2198765"/>
          </a:xfrm>
        </p:spPr>
      </p:pic>
      <p:pic>
        <p:nvPicPr>
          <p:cNvPr id="9" name="Графика 8">
            <a:extLst>
              <a:ext uri="{FF2B5EF4-FFF2-40B4-BE49-F238E27FC236}">
                <a16:creationId xmlns:a16="http://schemas.microsoft.com/office/drawing/2014/main" id="{8A94DDEA-783B-B8AF-CEB0-1492103F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78" y="2167217"/>
            <a:ext cx="2523565" cy="2523565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C13EBAD-C5CB-32D9-EA07-095AA53D8845}"/>
              </a:ext>
            </a:extLst>
          </p:cNvPr>
          <p:cNvSpPr txBox="1"/>
          <p:nvPr/>
        </p:nvSpPr>
        <p:spPr>
          <a:xfrm>
            <a:off x="2969595" y="3669056"/>
            <a:ext cx="27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Пълен съм, ще гръмна!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4676E68-C613-06BA-D0F2-C2F7ACD15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97" y="2532400"/>
            <a:ext cx="3351931" cy="3351931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FED89B33-A102-32A5-8EE4-6D6ECD5BB1EA}"/>
              </a:ext>
            </a:extLst>
          </p:cNvPr>
          <p:cNvSpPr txBox="1"/>
          <p:nvPr/>
        </p:nvSpPr>
        <p:spPr>
          <a:xfrm>
            <a:off x="9531152" y="2782668"/>
            <a:ext cx="27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Просветна ми, и намерих що е 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Git!</a:t>
            </a:r>
          </a:p>
        </p:txBody>
      </p:sp>
    </p:spTree>
    <p:extLst>
      <p:ext uri="{BB962C8B-B14F-4D97-AF65-F5344CB8AC3E}">
        <p14:creationId xmlns:p14="http://schemas.microsoft.com/office/powerpoint/2010/main" val="15825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3CA4CC-2500-8020-2B23-0F32257C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A48F13-0009-B90B-5F60-A3B35C8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052669" cy="337595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дистрибутирана система за управление и контрол на версиите. Широко се използва за управление на изходния код на софтуерни проекти.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Това е система (софтуер), която записва промените в нашите файлове с течение на времето.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Можем да се върнем към конкретни версии на тези файлове във всеки един момент.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Много хора могат да работят заедно върху проект и да имат тяхна версия на файловете на проекта върху тяхната локална машина.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AF9563-721E-12F8-2E18-E23BFB0E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41" y="2350993"/>
            <a:ext cx="3348409" cy="33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7869ED-AD89-B9E3-9A4B-0C8924E4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да използваме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14E6D1-E3FF-609A-59A9-3B7C6E15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се върнем до всяка една точка от проекта и да видя състоянието на проекта в даден момент от време.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Пазя всичките версии на проекта си в една единствена директория, наречена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хранилище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не правя 100+ архива, които да запълват хард диска ми.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Мога да работя върху нови неща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-и) без да бъркам в основната логика и състояние на проекта, след което много интелигентно и лесно мога да влея работата си в основната линия на проекта.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 лесна работа с други хора.</a:t>
            </a:r>
          </a:p>
        </p:txBody>
      </p:sp>
    </p:spTree>
    <p:extLst>
      <p:ext uri="{BB962C8B-B14F-4D97-AF65-F5344CB8AC3E}">
        <p14:creationId xmlns:p14="http://schemas.microsoft.com/office/powerpoint/2010/main" val="24443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12A5EF-BEAC-375D-1EBA-7916F10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28C5C9-CF88-7BC4-E077-D69562F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0487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самият софтуер, който ни позволява да следим всички промени в нашият проект. Проектиран е да работи с различни команди, които ни дават възможност да менажираме всички версии на нашият проект.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hosting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услуга (уебсайт), който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хоства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(стопанисва) нашите проекти в Интернет. Разработчиците могат да споделят код един с друг много лесно. Могат също да изтеглят даден проект, да поработят върху него и да качат промените си отново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GitHub.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EDE3450-5EC7-15A5-F952-8113BCFA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7" y="4950759"/>
            <a:ext cx="1437885" cy="1437885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265614C-DF63-2238-3CD4-F42B0F70D616}"/>
              </a:ext>
            </a:extLst>
          </p:cNvPr>
          <p:cNvSpPr txBox="1"/>
          <p:nvPr/>
        </p:nvSpPr>
        <p:spPr>
          <a:xfrm>
            <a:off x="5448963" y="5395388"/>
            <a:ext cx="8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80325DE-F920-A963-0764-B689DF0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36" y="4861112"/>
            <a:ext cx="1437885" cy="14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Попътна струя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666</Words>
  <Application>Microsoft Office PowerPoint</Application>
  <PresentationFormat>Широк екран</PresentationFormat>
  <Paragraphs>90</Paragraphs>
  <Slides>11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Йон – заседателна зала</vt:lpstr>
      <vt:lpstr>Git и GitHub</vt:lpstr>
      <vt:lpstr>След този курс?</vt:lpstr>
      <vt:lpstr>Ключова терминология:</vt:lpstr>
      <vt:lpstr>Какво ще научим?</vt:lpstr>
      <vt:lpstr>Какво правех, когато не знаех за Git?</vt:lpstr>
      <vt:lpstr>Какво се случи в главата ми и на хард диска ми?</vt:lpstr>
      <vt:lpstr>Какво е Git?</vt:lpstr>
      <vt:lpstr>Защо да използваме Git?</vt:lpstr>
      <vt:lpstr>Git не е GitHub!</vt:lpstr>
      <vt:lpstr>Инсталиране на Git</vt:lpstr>
      <vt:lpstr>Проверка дали Git е инсталиран!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Velizar Gerasimov</dc:creator>
  <cp:lastModifiedBy>Velizar Gerasimov</cp:lastModifiedBy>
  <cp:revision>72</cp:revision>
  <dcterms:created xsi:type="dcterms:W3CDTF">2024-06-15T19:23:14Z</dcterms:created>
  <dcterms:modified xsi:type="dcterms:W3CDTF">2024-06-16T06:37:07Z</dcterms:modified>
</cp:coreProperties>
</file>