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endParaRPr lang="bg-BG" dirty="0">
              <a:solidFill>
                <a:srgbClr val="FFFF00"/>
              </a:solidFill>
            </a:endParaRP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5" y="5252318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от/към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someString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string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char[]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{‘H’, ‘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’}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=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=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2937</Words>
  <Application>Microsoft Office PowerPoint</Application>
  <PresentationFormat>Widescreen</PresentationFormat>
  <Paragraphs>461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859</cp:revision>
  <dcterms:created xsi:type="dcterms:W3CDTF">2022-11-04T07:46:38Z</dcterms:created>
  <dcterms:modified xsi:type="dcterms:W3CDTF">2022-12-01T18:12:11Z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