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notesMasterIdLst>
    <p:notesMasterId r:id="rId22"/>
  </p:notesMasterIdLst>
  <p:sldIdLst>
    <p:sldId id="268" r:id="rId2"/>
    <p:sldId id="269" r:id="rId3"/>
    <p:sldId id="27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F4BCD-A327-491B-9BBE-6CF8AEB95D7F}" type="datetimeFigureOut">
              <a:rPr lang="bg-BG" smtClean="0"/>
              <a:t>12.6.2024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DC6B5-5918-4017-B858-1FA3E67114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393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DC6B5-5918-4017-B858-1FA3E671148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64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795E479-C003-4F68-8D57-D7139EEC14A6}" type="datetimeFigureOut">
              <a:rPr lang="bg-BG" smtClean="0"/>
              <a:t>12.6.2024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22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12.6.2024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00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12.6.2024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993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12.6.2024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2389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12.6.2024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577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12.6.2024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154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12.6.2024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4515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12.6.2024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2874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12.6.2024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16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12.6.2024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129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12.6.2024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548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12.6.2024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889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12.6.2024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862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12.6.2024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19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12.6.2024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89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12.6.2024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620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12.6.2024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48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795E479-C003-4F68-8D57-D7139EEC14A6}" type="datetimeFigureOut">
              <a:rPr lang="bg-BG" smtClean="0"/>
              <a:t>12.6.2024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537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  <p:sldLayoutId id="2147484111" r:id="rId13"/>
    <p:sldLayoutId id="2147484112" r:id="rId14"/>
    <p:sldLayoutId id="2147484113" r:id="rId15"/>
    <p:sldLayoutId id="2147484114" r:id="rId16"/>
    <p:sldLayoutId id="21474841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6B6F-349B-AC0D-3B07-6E0CD085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Интересни теми за отделни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DCD5-ADB3-0ECF-888C-9AAE19E11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37" y="2669402"/>
            <a:ext cx="8761412" cy="390439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въведение и основни команди) + демо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Свързване 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 база данни чрез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+ малък проект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Entity Framework Core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въведение и основи)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малък проект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4. Създаване 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 Desktop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проект с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WPF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Windows Service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(малък проект)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езика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с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MS SQL server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(основи) + демо 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XML/JSON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+ демо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? + малък проект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9. Какво 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как да си направим малък уеб сайт с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pattern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-а?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Industry 4.0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113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C0E1-9897-4170-486D-BCFDD5C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415" y="940716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9ED7-4FDE-AB0F-32DE-473372D55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7464" y="3058857"/>
            <a:ext cx="4817217" cy="2773531"/>
          </a:xfrm>
        </p:spPr>
        <p:txBody>
          <a:bodyPr>
            <a:norm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Опашката е линейна структура от данни, която следва принципа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First In First 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Това означава, че първият влязъл елемент, излиза първи.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разлика от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stack-a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при опашката можем да работим и с двата и края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 descr="A group of people standing in a line&#10;&#10;Description automatically generated">
            <a:extLst>
              <a:ext uri="{FF2B5EF4-FFF2-40B4-BE49-F238E27FC236}">
                <a16:creationId xmlns:a16="http://schemas.microsoft.com/office/drawing/2014/main" id="{6DA3C5A3-5069-AFD7-407A-6A13C877D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7207"/>
            <a:ext cx="5013974" cy="37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8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7584-C512-3B3E-9063-221B70B2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операции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106E-4291-A145-B752-B4B29A6C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0302" y="2603500"/>
            <a:ext cx="4999809" cy="3416301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Вкарването на елемент 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края на опашката се нарича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enqueue,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изтриването на елемент от началото на опашката се нарича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dequeue.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Можем да работим само с двата края на опашката. Нямаме 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индексатор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както тук, така и в стека.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AAB02EF-41A2-6F5B-115C-5B204C9D26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90" y="2603500"/>
            <a:ext cx="5747070" cy="3212414"/>
          </a:xfrm>
        </p:spPr>
      </p:pic>
    </p:spTree>
    <p:extLst>
      <p:ext uri="{BB962C8B-B14F-4D97-AF65-F5344CB8AC3E}">
        <p14:creationId xmlns:p14="http://schemas.microsoft.com/office/powerpoint/2010/main" val="174945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8E4D-AD18-8E96-EDBD-D1CD102F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Опашката като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 Data Type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3F0F-DE8D-FBCE-AC26-177BFDD9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Абстрактни операции и свойства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-то:</a:t>
            </a: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добавяне на елемент в края на опашката (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back/tail/rear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изтриване на елемент от началото на опашката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(front/head)</a:t>
            </a: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извличане на първия влязъл елемент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IsFull</a:t>
            </a:r>
            <a:r>
              <a:rPr lang="bg-BG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bg-BG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дали опашката е пълна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bg-BG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проверка дали опашката е празна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вземане на броя на елементите на опашката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3815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8535-F9DF-F6C3-B492-38C80F7A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D867-7274-9F16-E0BA-103A2BB1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добавя елемент в края на опашката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изтрива първият влязъл елемент в опашката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извличане на първия влязъл елемент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проверява дали даден елемент е в опашката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изчиства всички елементи от опашката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опашката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Важно: Няма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индексатор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4236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3A2A-BC41-84D6-EFC2-C6B2402E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Приложения на опашката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5F95-0D6A-B332-61B9-9C8FF181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28664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Printer queue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Routers in networking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Важно: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Накратко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опашки се използват навсякъде, където редът на влизане и излизане на елементите трябва да следва принципа 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In First Out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731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0EE7-4F34-86F2-267E-FD0A37DF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833624"/>
            <a:ext cx="8761413" cy="986937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Multidimensional arrays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Многомерни масиви (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пълни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B13A-2FC5-1DDC-A3A3-21A53EF5F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287034" cy="380553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Многомерните масиви на практика са масив от масиви. За разлика от нормалните масиви (едномерни), многомерните имат повече измерения. 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Ние ще се запознаем с двумерните масиви, които на практика представляват данни в таблична форма.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Ще разберем как да ги инициализираме, да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достъпваме и променяме техните елементи и да ги обхождаме и извеждаме на екрана информацията вътре в тях.</a:t>
            </a:r>
          </a:p>
        </p:txBody>
      </p:sp>
      <p:pic>
        <p:nvPicPr>
          <p:cNvPr id="5" name="Picture 4" descr="A grid of numbers and letters&#10;&#10;Description automatically generated">
            <a:extLst>
              <a:ext uri="{FF2B5EF4-FFF2-40B4-BE49-F238E27FC236}">
                <a16:creationId xmlns:a16="http://schemas.microsoft.com/office/drawing/2014/main" id="{11E6274A-2A46-6B99-D064-D6C759E68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36" y="2767656"/>
            <a:ext cx="4425527" cy="345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8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3912-33FD-4649-60D3-D401C66F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многомерен масив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E2BF-A451-710C-1EA6-691A554B3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677802" cy="3616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[,]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intMatrix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  <a:endParaRPr lang="bg-B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[,]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floatMatrix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bg-B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Кодът на първата линия по-горе, създава </a:t>
            </a:r>
            <a:r>
              <a:rPr lang="bg-BG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празен двумерен масив </a:t>
            </a:r>
            <a:r>
              <a:rPr lang="bg-B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 тип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Кодът на втората линия по-горе, създава 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празен двумерен масив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 тип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Бележка: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Може да създавате масиви с всякакви размерности и типове в тях.</a:t>
            </a:r>
          </a:p>
        </p:txBody>
      </p:sp>
    </p:spTree>
    <p:extLst>
      <p:ext uri="{BB962C8B-B14F-4D97-AF65-F5344CB8AC3E}">
        <p14:creationId xmlns:p14="http://schemas.microsoft.com/office/powerpoint/2010/main" val="46656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AF41-0D13-4FB6-7E1C-F9E79CC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Инициализиране на многомерен масив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E523-950E-0007-E8A6-1B7B6E653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578581" cy="3920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[,] matrix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[3, 3]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{1, 2, 3},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{4, 5, 6},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{7, 8, 9}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140BD9-A8DD-EC98-73DC-C79D219FF5AA}"/>
              </a:ext>
            </a:extLst>
          </p:cNvPr>
          <p:cNvSpPr txBox="1">
            <a:spLocks/>
          </p:cNvSpPr>
          <p:nvPr/>
        </p:nvSpPr>
        <p:spPr>
          <a:xfrm>
            <a:off x="7016176" y="2603500"/>
            <a:ext cx="4578581" cy="392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[,] matrix =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    {1, 2, 3},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    {4, 5, 6},   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6749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E2D4-26EF-F4DD-48D6-DC7589CE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7"/>
            <a:ext cx="8761413" cy="1011651"/>
          </a:xfrm>
        </p:spPr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Достъпване на елементите на многомерен масив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C63F-EA10-27A4-7F09-AD5E887A2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866904" cy="3978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[,] matrix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[3, 3]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{1, 2, 3},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{4, 5, 6},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{7, 8, 9}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endParaRPr lang="bg-B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22976-A2EA-CF24-6573-F7AA2ADA286F}"/>
              </a:ext>
            </a:extLst>
          </p:cNvPr>
          <p:cNvSpPr txBox="1">
            <a:spLocks/>
          </p:cNvSpPr>
          <p:nvPr/>
        </p:nvSpPr>
        <p:spPr>
          <a:xfrm>
            <a:off x="6521907" y="2224216"/>
            <a:ext cx="4866904" cy="4457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matrix[0, 0] = 10;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matrix[1, 1] = 20;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bg-BG" b="1" i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Резултат: 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bg-BG" dirty="0">
                <a:solidFill>
                  <a:srgbClr val="00B050"/>
                </a:solidFill>
                <a:latin typeface="Cascadia Mono" panose="020B0609020000020004" pitchFamily="49" charset="0"/>
              </a:rPr>
              <a:t>1</a:t>
            </a:r>
            <a:r>
              <a:rPr lang="en-US" dirty="0">
                <a:solidFill>
                  <a:srgbClr val="00B050"/>
                </a:solidFill>
                <a:latin typeface="Cascadia Mono" panose="020B0609020000020004" pitchFamily="49" charset="0"/>
              </a:rPr>
              <a:t>0</a:t>
            </a:r>
            <a:r>
              <a:rPr lang="bg-BG" dirty="0">
                <a:solidFill>
                  <a:schemeClr val="tx1"/>
                </a:solidFill>
                <a:latin typeface="Cascadia Mono" panose="020B0609020000020004" pitchFamily="49" charset="0"/>
              </a:rPr>
              <a:t>,</a:t>
            </a: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 2, 3}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{4, </a:t>
            </a:r>
            <a:r>
              <a:rPr lang="en-US" dirty="0">
                <a:solidFill>
                  <a:srgbClr val="00B050"/>
                </a:solidFill>
                <a:latin typeface="Cascadia Mono" panose="020B0609020000020004" pitchFamily="49" charset="0"/>
              </a:rPr>
              <a:t>20</a:t>
            </a: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, 6}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{7, 8, 9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31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8674-786F-355E-CF9E-D6E58002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Принтиране на елементите на многомерен масив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17CC-392F-B67B-B08F-C482CDD2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(int row = 0; row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matrix.</a:t>
            </a:r>
            <a:r>
              <a:rPr lang="en-US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GetLength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(0); row++)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(int col = 0; col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matrix.</a:t>
            </a:r>
            <a:r>
              <a:rPr lang="en-US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GetLength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(1); col++)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it-IT" sz="1800" dirty="0" err="1">
                <a:solidFill>
                  <a:schemeClr val="accent3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it-IT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Write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matrix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row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col] + " ");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878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9A00-B3B4-4027-563A-D6B77BE9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Често задавани въпроси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C02BD-B1E6-BFC4-1D1E-8DE5CEB87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72840"/>
            <a:ext cx="8761412" cy="4485160"/>
          </a:xfrm>
        </p:spPr>
        <p:txBody>
          <a:bodyPr>
            <a:normAutofit lnSpcReduction="10000"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Кое те накара да започнеш да учиш програмиране?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образование имаш и помогна ли ти наистина за реална работна среда?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Можеш ли да дадеш съвет за тези, които се колебаят дали да предприемат стъпката да навлязат в програмирането?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Трябва ли задължително да знам английски език на много добро ниво, за да започна?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мислиш за академии като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SoftUni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трябва да знам, за да кандидатствам за работа?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Кои са главните ти източници на знания? От къде четеш най-много?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Какви похвати използваш, когато учиш или работиш?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Качества, които е добре да притежава човек, за да се справи с тази работа?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 виждаш себе си спрямо съвременната представа за програмиста?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62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D719-2849-19E4-641A-61D7016F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Приложения на многомерните масиви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5DD2-9DA3-F78A-D579-F8AE5659C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 Development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Physics simulations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Geographical Information Systems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 Theory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Бележка: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Ако сте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desktop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разработчик, може и никога да не ви се наложи да използвате многомерни масиви.</a:t>
            </a:r>
          </a:p>
        </p:txBody>
      </p:sp>
    </p:spTree>
    <p:extLst>
      <p:ext uri="{BB962C8B-B14F-4D97-AF65-F5344CB8AC3E}">
        <p14:creationId xmlns:p14="http://schemas.microsoft.com/office/powerpoint/2010/main" val="337254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0882-CEDD-786A-782D-0FA25A6B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Roadmap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090D8A3-5220-0B18-6B7F-8F5F35690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0476"/>
            <a:ext cx="2481816" cy="1559800"/>
          </a:xfrm>
          <a:prstGeom prst="rect">
            <a:avLst/>
          </a:prstGeom>
        </p:spPr>
      </p:pic>
      <p:pic>
        <p:nvPicPr>
          <p:cNvPr id="8" name="Picture 7" descr="A logo of a microsoft sql server&#10;&#10;Description automatically generated">
            <a:extLst>
              <a:ext uri="{FF2B5EF4-FFF2-40B4-BE49-F238E27FC236}">
                <a16:creationId xmlns:a16="http://schemas.microsoft.com/office/drawing/2014/main" id="{16D74FA6-48AE-BA83-019C-26BA1ADFD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09" y="3202989"/>
            <a:ext cx="2907893" cy="1817433"/>
          </a:xfrm>
          <a:prstGeom prst="rect">
            <a:avLst/>
          </a:prstGeom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543059F6-8B27-4BC4-5FA2-685FA9D0B0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442" y="3617060"/>
            <a:ext cx="1817432" cy="1817432"/>
          </a:xfrm>
          <a:prstGeom prst="rect">
            <a:avLst/>
          </a:prstGeom>
        </p:spPr>
      </p:pic>
      <p:pic>
        <p:nvPicPr>
          <p:cNvPr id="12" name="Picture 11" descr="A logo for microsoft windows&#10;&#10;Description automatically generated">
            <a:extLst>
              <a:ext uri="{FF2B5EF4-FFF2-40B4-BE49-F238E27FC236}">
                <a16:creationId xmlns:a16="http://schemas.microsoft.com/office/drawing/2014/main" id="{F6EA34B5-DAB4-2E04-BD70-3A98F049A6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20" y="2832563"/>
            <a:ext cx="2945073" cy="867458"/>
          </a:xfrm>
          <a:prstGeom prst="rect">
            <a:avLst/>
          </a:prstGeom>
        </p:spPr>
      </p:pic>
      <p:pic>
        <p:nvPicPr>
          <p:cNvPr id="14" name="Picture 13" descr="A logo of a company&#10;&#10;Description automatically generated">
            <a:extLst>
              <a:ext uri="{FF2B5EF4-FFF2-40B4-BE49-F238E27FC236}">
                <a16:creationId xmlns:a16="http://schemas.microsoft.com/office/drawing/2014/main" id="{4888B155-E402-4148-F4A0-ADFB44FAD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15" y="5241458"/>
            <a:ext cx="2223176" cy="155954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B19C40-07B6-3663-0042-8345BE52E2FE}"/>
              </a:ext>
            </a:extLst>
          </p:cNvPr>
          <p:cNvCxnSpPr/>
          <p:nvPr/>
        </p:nvCxnSpPr>
        <p:spPr>
          <a:xfrm>
            <a:off x="1900078" y="4448094"/>
            <a:ext cx="13424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659B34-DEC2-BBAB-4B73-A4BC55074A17}"/>
              </a:ext>
            </a:extLst>
          </p:cNvPr>
          <p:cNvCxnSpPr>
            <a:cxnSpLocks/>
          </p:cNvCxnSpPr>
          <p:nvPr/>
        </p:nvCxnSpPr>
        <p:spPr>
          <a:xfrm flipV="1">
            <a:off x="5322081" y="3617060"/>
            <a:ext cx="2094055" cy="49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09569B-70E7-C76C-86F4-776A06098A1E}"/>
              </a:ext>
            </a:extLst>
          </p:cNvPr>
          <p:cNvCxnSpPr>
            <a:cxnSpLocks/>
          </p:cNvCxnSpPr>
          <p:nvPr/>
        </p:nvCxnSpPr>
        <p:spPr>
          <a:xfrm>
            <a:off x="5433517" y="4550763"/>
            <a:ext cx="1807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4B7454-B908-794A-C0A8-7E5E16C17C1C}"/>
              </a:ext>
            </a:extLst>
          </p:cNvPr>
          <p:cNvCxnSpPr>
            <a:cxnSpLocks/>
          </p:cNvCxnSpPr>
          <p:nvPr/>
        </p:nvCxnSpPr>
        <p:spPr>
          <a:xfrm>
            <a:off x="5433517" y="4884072"/>
            <a:ext cx="1883631" cy="1100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urple and blue logo&#10;&#10;Description automatically generated">
            <a:extLst>
              <a:ext uri="{FF2B5EF4-FFF2-40B4-BE49-F238E27FC236}">
                <a16:creationId xmlns:a16="http://schemas.microsoft.com/office/drawing/2014/main" id="{10A13BDA-4861-5028-7504-465AF129DD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950" y="4992675"/>
            <a:ext cx="1590669" cy="706964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4BC6CE43-AD71-8757-29B4-A46F3E4EB3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782" y="2911764"/>
            <a:ext cx="1039096" cy="433822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B40E3B4-5139-1F33-CFE3-C479BA0C06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782" y="3963023"/>
            <a:ext cx="1421336" cy="706964"/>
          </a:xfrm>
          <a:prstGeom prst="rect">
            <a:avLst/>
          </a:prstGeom>
        </p:spPr>
      </p:pic>
      <p:pic>
        <p:nvPicPr>
          <p:cNvPr id="41" name="Picture 40" descr="A group of logos with letters and numbers&#10;&#10;Description automatically generated">
            <a:extLst>
              <a:ext uri="{FF2B5EF4-FFF2-40B4-BE49-F238E27FC236}">
                <a16:creationId xmlns:a16="http://schemas.microsoft.com/office/drawing/2014/main" id="{0E357B83-882A-8735-189F-4140AFD92E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993" y="5275354"/>
            <a:ext cx="2226913" cy="123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9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C9DECE0-DF60-48D3-8609-3B57BC205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A8662D65-524C-4C29-9262-C51E2EF6A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7D692-87A1-FD21-D10E-D3C9A73F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180" y="97588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Advanced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48CA64-9290-42A8-9F4F-75B9F31CA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pic>
        <p:nvPicPr>
          <p:cNvPr id="7" name="Content Placeholder 6" descr="A white hexagon with a letter c in it&#10;&#10;Description automatically generated">
            <a:extLst>
              <a:ext uri="{FF2B5EF4-FFF2-40B4-BE49-F238E27FC236}">
                <a16:creationId xmlns:a16="http://schemas.microsoft.com/office/drawing/2014/main" id="{D5D24A65-253F-4424-B0E5-433FF834E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74" y="2037127"/>
            <a:ext cx="6096000" cy="34194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2884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E015-C317-C0D3-C7F6-B5E4F8E0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039" y="907765"/>
            <a:ext cx="8761413" cy="706964"/>
          </a:xfrm>
        </p:spPr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93BB-F13A-FB7E-DFBE-AF737EA4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292" y="2566087"/>
            <a:ext cx="4277899" cy="401594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Multidimensional Arrays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Sets (HashSet,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SortedSet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LinkedLists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 (more)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parameter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2</a:t>
            </a:r>
          </a:p>
          <a:p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F2107B-4930-6DBF-77F8-9E60DC070510}"/>
              </a:ext>
            </a:extLst>
          </p:cNvPr>
          <p:cNvSpPr txBox="1">
            <a:spLocks/>
          </p:cNvSpPr>
          <p:nvPr/>
        </p:nvSpPr>
        <p:spPr>
          <a:xfrm>
            <a:off x="6587810" y="2566087"/>
            <a:ext cx="3746558" cy="401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Classes and Objects (more)</a:t>
            </a:r>
          </a:p>
          <a:p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Streams, Files and Directories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Generics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Delegates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 Methods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Date and Time 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4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228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C0E1-9897-4170-486D-BCFDD5C9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9ED7-4FDE-AB0F-32DE-473372D55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415" y="2819960"/>
            <a:ext cx="4817217" cy="338313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ът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е линейна структура от данни, която следва принципа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Last In First 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Това означава, че последният елемент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-а бива премахван първи.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Важно е да се знае, че може да се работи само с единия край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а. През него добавяме и през него трием елемент, когато се налага.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Този край се нарича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stack of blue plates&#10;&#10;Description automatically generated">
            <a:extLst>
              <a:ext uri="{FF2B5EF4-FFF2-40B4-BE49-F238E27FC236}">
                <a16:creationId xmlns:a16="http://schemas.microsoft.com/office/drawing/2014/main" id="{88E64E7F-B2AF-D55D-CD4F-8C7DE3164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37" y="2401231"/>
            <a:ext cx="4900112" cy="40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3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AEEF-87A9-F988-5B38-5876195D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като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ADT-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характеристики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CC97-291D-2EC1-E3CD-A3549D78E7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Поставянето на елемент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-а се нарича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премахването на елемент от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се нарича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предоставя също възможност за вземане 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елемента (т.е. последният влязъл) без да го премахва чрез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Abstract Data Type *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D319A78A-0DB7-17D6-FB01-B7A0993268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35" y="3223793"/>
            <a:ext cx="5333335" cy="322895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3E7992-3FBD-0B9D-70F0-36D0DDF08923}"/>
              </a:ext>
            </a:extLst>
          </p:cNvPr>
          <p:cNvSpPr txBox="1"/>
          <p:nvPr/>
        </p:nvSpPr>
        <p:spPr>
          <a:xfrm>
            <a:off x="7142204" y="2521465"/>
            <a:ext cx="3517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LIFO (Last In First Out)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9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EF3B-99C7-B05F-BAFB-3341AC77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 Data Type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B307-DD2F-2B0C-C09C-E03CE7C4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79678"/>
          </a:xfrm>
        </p:spPr>
        <p:txBody>
          <a:bodyPr>
            <a:normAutofit lnSpcReduction="10000"/>
          </a:bodyPr>
          <a:lstStyle/>
          <a:p>
            <a:r>
              <a:rPr lang="bg-B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Най-общо казано абстрактният тип данни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(АДТ) ни дава абстракция върху определена структура от данни, т.е. определя операциите и свойствата, които ще има структурата, без да се интересува от самата имплементация. Това позволява един абстрактен тип данни да има различни имплементации.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Абстрактни операции и свойства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а:</a:t>
            </a: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изтриване/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removing)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елемент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вмъкване/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insertion)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елемент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(извличане/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retrieving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последния влязъл елемент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IsFull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дали 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е пълен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17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bg-BG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(проверка дали 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е празен)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(вземане на броя на елементите на 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094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3EFF-FBDE-9BA6-FC9A-B6CAC105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Stack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4EB6-013A-D08D-0480-54FD11C5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6605088" cy="383025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добавя елемент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изтрива последният влязъл елемент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връща последния влязъл елемент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проверява дали даден елемент е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изчиства всички елементи от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-а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Бонус примери</a:t>
            </a:r>
            <a:r>
              <a:rPr lang="en-US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String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call stack</a:t>
            </a:r>
          </a:p>
        </p:txBody>
      </p:sp>
    </p:spTree>
    <p:extLst>
      <p:ext uri="{BB962C8B-B14F-4D97-AF65-F5344CB8AC3E}">
        <p14:creationId xmlns:p14="http://schemas.microsoft.com/office/powerpoint/2010/main" val="2368400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1299</Words>
  <Application>Microsoft Office PowerPoint</Application>
  <PresentationFormat>Widescreen</PresentationFormat>
  <Paragraphs>176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Cascadia Mono</vt:lpstr>
      <vt:lpstr>Century Gothic</vt:lpstr>
      <vt:lpstr>Wingdings 3</vt:lpstr>
      <vt:lpstr>Ion Boardroom</vt:lpstr>
      <vt:lpstr>Интересни теми за отделни workshop-и</vt:lpstr>
      <vt:lpstr>Често задавани въпроси </vt:lpstr>
      <vt:lpstr>C# Roadmap</vt:lpstr>
      <vt:lpstr>C# Advanced</vt:lpstr>
      <vt:lpstr>Какво ще научим?</vt:lpstr>
      <vt:lpstr>Stack</vt:lpstr>
      <vt:lpstr>Stack като ADT- характеристики</vt:lpstr>
      <vt:lpstr>Abstract Data Type</vt:lpstr>
      <vt:lpstr>C# Stack</vt:lpstr>
      <vt:lpstr>Queue</vt:lpstr>
      <vt:lpstr>Основни операции с Queue</vt:lpstr>
      <vt:lpstr>Опашката като Abstract Data Type</vt:lpstr>
      <vt:lpstr>Queue в C#</vt:lpstr>
      <vt:lpstr>Приложения на опашката</vt:lpstr>
      <vt:lpstr>C# Multidimensional arrays (Многомерни масиви (пълни))</vt:lpstr>
      <vt:lpstr>Създаване на многомерен масив</vt:lpstr>
      <vt:lpstr>Инициализиране на многомерен масив </vt:lpstr>
      <vt:lpstr>Достъпване на елементите на многомерен масив</vt:lpstr>
      <vt:lpstr>Принтиране на елементите на многомерен масив</vt:lpstr>
      <vt:lpstr>Приложения на многомерните масиви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</dc:title>
  <dc:creator>Gerasimov, Velizar</dc:creator>
  <cp:lastModifiedBy>Gerasimov, Velizar</cp:lastModifiedBy>
  <cp:revision>353</cp:revision>
  <dcterms:created xsi:type="dcterms:W3CDTF">2024-01-04T15:52:27Z</dcterms:created>
  <dcterms:modified xsi:type="dcterms:W3CDTF">2024-06-12T09:25:52Z</dcterms:modified>
</cp:coreProperties>
</file>