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 Basics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C#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designed by Anders Hejlsberg from Microsoft in 2000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general purpose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(class-based)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used on .NET platform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can be used for writing of Console, Desktop, Widows Services, Web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apps, Mobile apps, Games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much more.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supports static typing, functional programming, generics and more features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and Microsoft documentation are generally quite good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documentation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346719"/>
            <a:ext cx="2793158" cy="486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Anders Hejlsberg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12751" cy="244907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Danish software engineer who co-designed several programming languages and development tools. He is the original author of </a:t>
            </a:r>
            <a:r>
              <a:rPr lang="en-US" sz="1800" dirty="0" smtClean="0">
                <a:solidFill>
                  <a:srgbClr val="FFFF00"/>
                </a:solidFill>
              </a:rPr>
              <a:t>Turbo Pascal</a:t>
            </a:r>
            <a:r>
              <a:rPr lang="en-US" sz="1800" dirty="0" smtClean="0">
                <a:solidFill>
                  <a:schemeClr val="bg1"/>
                </a:solidFill>
              </a:rPr>
              <a:t> and co-chief of </a:t>
            </a:r>
            <a:r>
              <a:rPr lang="en-US" sz="1800" dirty="0" smtClean="0">
                <a:solidFill>
                  <a:srgbClr val="FFFF00"/>
                </a:solidFill>
              </a:rPr>
              <a:t>Delphi</a:t>
            </a:r>
            <a:r>
              <a:rPr lang="en-US" sz="1800" dirty="0" smtClean="0">
                <a:solidFill>
                  <a:schemeClr val="bg1"/>
                </a:solidFill>
              </a:rPr>
              <a:t>. Currently works in Microsoft as a lead architect and core developer of </a:t>
            </a:r>
            <a:r>
              <a:rPr lang="en-US" sz="1800" dirty="0" err="1" smtClean="0">
                <a:solidFill>
                  <a:srgbClr val="FFFF00"/>
                </a:solidFill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05" y="693748"/>
            <a:ext cx="8761413" cy="1172373"/>
          </a:xfrm>
        </p:spPr>
        <p:txBody>
          <a:bodyPr/>
          <a:lstStyle/>
          <a:p>
            <a:pPr algn="ctr"/>
            <a:r>
              <a:rPr lang="en-US" dirty="0" smtClean="0"/>
              <a:t>C# is object oriented programming language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2478887"/>
            <a:ext cx="6377149" cy="4006586"/>
          </a:xfrm>
        </p:spPr>
      </p:pic>
    </p:spTree>
    <p:extLst>
      <p:ext uri="{BB962C8B-B14F-4D97-AF65-F5344CB8AC3E}">
        <p14:creationId xmlns:p14="http://schemas.microsoft.com/office/powerpoint/2010/main" val="395209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.NET platform /whole new world/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26" y="2323581"/>
            <a:ext cx="7918841" cy="4454348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155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C# Basics</vt:lpstr>
      <vt:lpstr>Introduction to C#</vt:lpstr>
      <vt:lpstr>Anders Hejlsberg</vt:lpstr>
      <vt:lpstr>C# is object oriented programming language</vt:lpstr>
      <vt:lpstr>.NET platform /whole new world/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19</cp:revision>
  <dcterms:created xsi:type="dcterms:W3CDTF">2022-05-13T20:04:37Z</dcterms:created>
  <dcterms:modified xsi:type="dcterms:W3CDTF">2022-05-14T08:32:06Z</dcterms:modified>
</cp:coreProperties>
</file>