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">
            <a:extLst>
              <a:ext uri="{FF2B5EF4-FFF2-40B4-BE49-F238E27FC236}">
                <a16:creationId xmlns:a16="http://schemas.microsoft.com/office/drawing/2014/main" id="{CCB6590E-2904-2751-D3E9-40CA9CFD9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62" b="-3"/>
          <a:stretch/>
        </p:blipFill>
        <p:spPr>
          <a:xfrm>
            <a:off x="976274" y="2147659"/>
            <a:ext cx="4497018" cy="3496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730815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8582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157</TotalTime>
  <Words>873</Words>
  <Application>Microsoft Office PowerPoint</Application>
  <PresentationFormat>Широк екран</PresentationFormat>
  <Paragraphs>158</Paragraphs>
  <Slides>16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1" baseType="lpstr">
      <vt:lpstr>Arial</vt:lpstr>
      <vt:lpstr>Cascadia Mono</vt:lpstr>
      <vt:lpstr>Consolas</vt:lpstr>
      <vt:lpstr>Corbel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Length и индексиране []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Velizar Gerasimov</cp:lastModifiedBy>
  <cp:revision>271</cp:revision>
  <dcterms:created xsi:type="dcterms:W3CDTF">2022-11-04T07:46:38Z</dcterms:created>
  <dcterms:modified xsi:type="dcterms:W3CDTF">2022-11-12T20:08:41Z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