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5"/>
  </p:notesMasterIdLst>
  <p:sldIdLst>
    <p:sldId id="256" r:id="rId2"/>
    <p:sldId id="258" r:id="rId3"/>
    <p:sldId id="259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9" r:id="rId12"/>
    <p:sldId id="268" r:id="rId13"/>
    <p:sldId id="279" r:id="rId14"/>
    <p:sldId id="280" r:id="rId15"/>
    <p:sldId id="278" r:id="rId16"/>
    <p:sldId id="270" r:id="rId17"/>
    <p:sldId id="271" r:id="rId18"/>
    <p:sldId id="272" r:id="rId19"/>
    <p:sldId id="273" r:id="rId20"/>
    <p:sldId id="276" r:id="rId21"/>
    <p:sldId id="277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3771-71AF-4AE2-9E86-BE935DBF2B0E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48ACA-3A5E-4529-A083-72FC92DB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Basics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 IDE?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039" y="2417137"/>
            <a:ext cx="10927726" cy="249076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software that helps us to write/debug/run our source more easily and to create our final programs in better way.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IDE typically consists of: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 Editor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Local Build Automation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00" y="3662519"/>
            <a:ext cx="8073458" cy="2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Studio</a:t>
            </a:r>
            <a:r>
              <a:rPr lang="bg-BG" dirty="0" smtClean="0"/>
              <a:t> 2022</a:t>
            </a:r>
            <a:r>
              <a:rPr lang="en-US" dirty="0" smtClean="0"/>
              <a:t> /installation/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2" y="2407556"/>
            <a:ext cx="7051094" cy="3966241"/>
          </a:xfrm>
        </p:spPr>
      </p:pic>
    </p:spTree>
    <p:extLst>
      <p:ext uri="{BB962C8B-B14F-4D97-AF65-F5344CB8AC3E}">
        <p14:creationId xmlns:p14="http://schemas.microsoft.com/office/powerpoint/2010/main" val="11449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69" y="2855427"/>
            <a:ext cx="6893274" cy="3651648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are containers for storing of data values.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there are different types of variables (defined with different keywords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for variables: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Velizar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”;  //valid variable name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12Test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“test”;  //Invalid: cannot starts with number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Number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2; //Invalid: cannot include whitespace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Gerasimov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”; //</a:t>
            </a:r>
            <a:r>
              <a:rPr lang="en-US" sz="1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recommended! Instead of that should be </a:t>
            </a:r>
            <a:r>
              <a:rPr lang="en-US" sz="18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because is meaningful.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43" y="2855427"/>
            <a:ext cx="3671020" cy="36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constants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37" y="3624807"/>
            <a:ext cx="4088850" cy="1074846"/>
          </a:xfrm>
        </p:spPr>
      </p:pic>
      <p:sp>
        <p:nvSpPr>
          <p:cNvPr id="5" name="TextBox 4"/>
          <p:cNvSpPr txBox="1"/>
          <p:nvPr/>
        </p:nvSpPr>
        <p:spPr>
          <a:xfrm>
            <a:off x="886408" y="2565918"/>
            <a:ext cx="5840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Naming conventions for </a:t>
            </a:r>
            <a:r>
              <a:rPr lang="en-US" dirty="0" smtClean="0">
                <a:solidFill>
                  <a:srgbClr val="0070C0"/>
                </a:solidFill>
              </a:rPr>
              <a:t>variables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constants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0070C0"/>
                </a:solidFill>
              </a:rPr>
              <a:t>variables</a:t>
            </a:r>
            <a:r>
              <a:rPr lang="en-US" dirty="0" smtClean="0"/>
              <a:t>: 	</a:t>
            </a:r>
            <a:r>
              <a:rPr lang="en-US" dirty="0" err="1" smtClean="0">
                <a:solidFill>
                  <a:srgbClr val="0070C0"/>
                </a:solidFill>
              </a:rPr>
              <a:t>camelCase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constants</a:t>
            </a:r>
            <a:r>
              <a:rPr lang="en-US" dirty="0" smtClean="0"/>
              <a:t>: 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PascalCase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i="1" u="sng" dirty="0" smtClean="0"/>
              <a:t>Note: </a:t>
            </a:r>
            <a:r>
              <a:rPr lang="en-US" dirty="0" smtClean="0"/>
              <a:t>In C# is </a:t>
            </a:r>
            <a:r>
              <a:rPr lang="en-US" b="1" dirty="0" smtClean="0"/>
              <a:t>Not</a:t>
            </a:r>
            <a:r>
              <a:rPr lang="en-US" dirty="0" smtClean="0"/>
              <a:t> recommended to be used </a:t>
            </a:r>
            <a:r>
              <a:rPr lang="en-US" dirty="0" smtClean="0">
                <a:solidFill>
                  <a:srgbClr val="FF0000"/>
                </a:solidFill>
              </a:rPr>
              <a:t>Hungarian Notation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</a:t>
            </a:r>
            <a:r>
              <a:rPr lang="en-US" b="1" dirty="0" smtClean="0"/>
              <a:t>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strFirstName</a:t>
            </a:r>
            <a:r>
              <a:rPr lang="en-US" dirty="0" smtClean="0"/>
              <a:t> = “</a:t>
            </a:r>
            <a:r>
              <a:rPr lang="en-US" dirty="0" err="1" smtClean="0"/>
              <a:t>Velizar</a:t>
            </a:r>
            <a:r>
              <a:rPr lang="en-US" dirty="0" smtClean="0"/>
              <a:t>”;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0" y="2407556"/>
            <a:ext cx="5942099" cy="41640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71" y="2407556"/>
            <a:ext cx="5031365" cy="40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C# Console </a:t>
            </a:r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" y="3505610"/>
            <a:ext cx="5472366" cy="1115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64" y="3049436"/>
            <a:ext cx="5030445" cy="31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logic 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 if/else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3" y="2632449"/>
            <a:ext cx="6569649" cy="3650809"/>
          </a:xfrm>
        </p:spPr>
      </p:pic>
    </p:spTree>
    <p:extLst>
      <p:ext uri="{BB962C8B-B14F-4D97-AF65-F5344CB8AC3E}">
        <p14:creationId xmlns:p14="http://schemas.microsoft.com/office/powerpoint/2010/main" val="25842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witch/case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6" y="2491532"/>
            <a:ext cx="6597472" cy="4082595"/>
          </a:xfrm>
        </p:spPr>
      </p:pic>
    </p:spTree>
    <p:extLst>
      <p:ext uri="{BB962C8B-B14F-4D97-AF65-F5344CB8AC3E}">
        <p14:creationId xmlns:p14="http://schemas.microsoft.com/office/powerpoint/2010/main" val="18733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Loops 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loop)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89" y="4979254"/>
            <a:ext cx="3977467" cy="1365561"/>
          </a:xfrm>
        </p:spPr>
      </p:pic>
      <p:sp>
        <p:nvSpPr>
          <p:cNvPr id="5" name="TextBox 4"/>
          <p:cNvSpPr txBox="1"/>
          <p:nvPr/>
        </p:nvSpPr>
        <p:spPr>
          <a:xfrm>
            <a:off x="979714" y="2593910"/>
            <a:ext cx="5756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loop is one of the most used loops in the programming.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contains three parts: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executed (one time) before the execution of the code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defines the condition for executing the code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executed (every time) after the code block has been executed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47" y="2803089"/>
            <a:ext cx="4306485" cy="13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Loops 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loop)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4897027"/>
            <a:ext cx="5530841" cy="1682599"/>
          </a:xfrm>
        </p:spPr>
      </p:pic>
      <p:sp>
        <p:nvSpPr>
          <p:cNvPr id="5" name="TextBox 4"/>
          <p:cNvSpPr txBox="1"/>
          <p:nvPr/>
        </p:nvSpPr>
        <p:spPr>
          <a:xfrm>
            <a:off x="646419" y="3710668"/>
            <a:ext cx="5054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loop loops through a block of code as long as a specified condition is </a:t>
            </a:r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2799182"/>
            <a:ext cx="3857197" cy="16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C# and .NET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71700"/>
            <a:ext cx="10927726" cy="371307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designed by Anders Hejlsberg from Microsoft in 2000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general purpose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object oriented (class-based) programming language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is used on .NET platform /.NET 6 is the latest version/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can be used for writing of Console, Desktop, Widows Services, Web apps, Mobile apps, Games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supports static typing, functional programming, generics and more features</a:t>
            </a:r>
            <a:endParaRPr lang="bg-B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C# and Microsoft documentation are generally quite good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 documentation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  <a:endParaRPr lang="en-US" sz="2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Loops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60" y="4592749"/>
            <a:ext cx="4614093" cy="1393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28" y="2637375"/>
            <a:ext cx="3481527" cy="1695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954" y="2789852"/>
            <a:ext cx="50545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loop is a variant of while loop. This loop will execute the code for sure at least only once, before checking if the condition is </a:t>
            </a:r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it will repeat the loop as long as the condition is true.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Loops(nested 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loops)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26" y="2496689"/>
            <a:ext cx="5454796" cy="4135255"/>
          </a:xfrm>
        </p:spPr>
      </p:pic>
      <p:sp>
        <p:nvSpPr>
          <p:cNvPr id="5" name="TextBox 4"/>
          <p:cNvSpPr txBox="1"/>
          <p:nvPr/>
        </p:nvSpPr>
        <p:spPr>
          <a:xfrm>
            <a:off x="823701" y="3048194"/>
            <a:ext cx="5054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is very important to know that after first iteration of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loop, the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loop has to complete. After that again the program goes to outer loop for second iteration, etc.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of “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83" y="2510192"/>
            <a:ext cx="4843645" cy="4126687"/>
          </a:xfrm>
        </p:spPr>
      </p:pic>
      <p:sp>
        <p:nvSpPr>
          <p:cNvPr id="5" name="TextBox 4"/>
          <p:cNvSpPr txBox="1"/>
          <p:nvPr/>
        </p:nvSpPr>
        <p:spPr>
          <a:xfrm>
            <a:off x="683741" y="3788228"/>
            <a:ext cx="5054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terminates the loop if condition is satisfied.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of “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2300622"/>
            <a:ext cx="4142791" cy="4471184"/>
          </a:xfrm>
        </p:spPr>
      </p:pic>
      <p:sp>
        <p:nvSpPr>
          <p:cNvPr id="6" name="TextBox 5"/>
          <p:cNvSpPr txBox="1"/>
          <p:nvPr/>
        </p:nvSpPr>
        <p:spPr>
          <a:xfrm>
            <a:off x="1038304" y="3610946"/>
            <a:ext cx="5054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just continue to the next loop iteration if the condition is satisfied.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346719"/>
            <a:ext cx="2793158" cy="4867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Anders Hejlsberg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12751" cy="2449079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Danish software engineer who co-designed several programming languages and development tools. He is the original author of </a:t>
            </a:r>
            <a:r>
              <a:rPr lang="en-US" sz="1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 Pascal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co-chief of </a:t>
            </a:r>
            <a:r>
              <a:rPr lang="en-US" sz="1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Delphi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Currently works in Microsoft as a lead architect and core developer of </a:t>
            </a:r>
            <a:r>
              <a:rPr lang="en-US" sz="18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.NET?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75250" cy="24560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free, cross-platform, open source developer platform for building many different types of applications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you can use multiple languages, editors, and libraries to build for web, mobile, desktop, games,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two main components of 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write 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 Basic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other programming languages.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72" y="5116979"/>
            <a:ext cx="1464128" cy="146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5" y="5287885"/>
            <a:ext cx="1056202" cy="105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21" y="5296544"/>
            <a:ext cx="1104997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= The Ecosystem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2903862" cy="33494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Runtimes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08" y="2435652"/>
            <a:ext cx="4140358" cy="41403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91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ecosystem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36" y="2186037"/>
            <a:ext cx="9117304" cy="43080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1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.NET platform /whole new world/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5" y="2539452"/>
            <a:ext cx="10107301" cy="3674736"/>
          </a:xfrm>
        </p:spPr>
      </p:pic>
    </p:spTree>
    <p:extLst>
      <p:ext uri="{BB962C8B-B14F-4D97-AF65-F5344CB8AC3E}">
        <p14:creationId xmlns:p14="http://schemas.microsoft.com/office/powerpoint/2010/main" val="1523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.NET 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23" y="2510194"/>
            <a:ext cx="7011724" cy="3934658"/>
          </a:xfrm>
        </p:spPr>
      </p:pic>
    </p:spTree>
    <p:extLst>
      <p:ext uri="{BB962C8B-B14F-4D97-AF65-F5344CB8AC3E}">
        <p14:creationId xmlns:p14="http://schemas.microsoft.com/office/powerpoint/2010/main" val="12348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compiler?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compiler is a special program that translates a programming language's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 into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code, bytecode or another programming language. The source code is typically written in a high-level, human-readable language such as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Java, C++, 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2" y="3948209"/>
            <a:ext cx="801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1844</TotalTime>
  <Words>679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C# Basics</vt:lpstr>
      <vt:lpstr>Introduction to C# and .NET</vt:lpstr>
      <vt:lpstr>Anders Hejlsberg</vt:lpstr>
      <vt:lpstr>What is .NET?</vt:lpstr>
      <vt:lpstr>.NET = The Ecosystem</vt:lpstr>
      <vt:lpstr>.NET ecosystem</vt:lpstr>
      <vt:lpstr>.NET platform /whole new world/</vt:lpstr>
      <vt:lpstr>.NET Schedule</vt:lpstr>
      <vt:lpstr>What is compiler?</vt:lpstr>
      <vt:lpstr>What is an IDE?</vt:lpstr>
      <vt:lpstr>Visual Studio 2022 /installation/</vt:lpstr>
      <vt:lpstr>C# variables</vt:lpstr>
      <vt:lpstr>C# constants</vt:lpstr>
      <vt:lpstr>C# data types</vt:lpstr>
      <vt:lpstr>C# Console Input/Output</vt:lpstr>
      <vt:lpstr>Conditional logic (if/else if/else)</vt:lpstr>
      <vt:lpstr>switch/case logic</vt:lpstr>
      <vt:lpstr>Loops (for loop)</vt:lpstr>
      <vt:lpstr>Loops (while loop)</vt:lpstr>
      <vt:lpstr>Loops (do/while loop)</vt:lpstr>
      <vt:lpstr>Loops(nested for loops)</vt:lpstr>
      <vt:lpstr>Using of “break”</vt:lpstr>
      <vt:lpstr>Using of “continue”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Велизар Герасимов</cp:lastModifiedBy>
  <cp:revision>218</cp:revision>
  <dcterms:created xsi:type="dcterms:W3CDTF">2022-05-13T20:04:37Z</dcterms:created>
  <dcterms:modified xsi:type="dcterms:W3CDTF">2022-05-24T21:16:59Z</dcterms:modified>
</cp:coreProperties>
</file>