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8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19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7915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804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91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6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5940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413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95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24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367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84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522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0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68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FB35DB-DAC8-46D3-A03B-66B5F82307B5}" type="datetimeFigureOut">
              <a:rPr lang="bg-BG" smtClean="0"/>
              <a:t>29.9.2023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38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26F5-4885-6B48-DCBE-465D24CE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552" y="661582"/>
            <a:ext cx="8676222" cy="7899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700" dirty="0">
                <a:latin typeface="Arial" panose="020B0604020202020204" pitchFamily="34" charset="0"/>
                <a:cs typeface="Arial" panose="020B0604020202020204" pitchFamily="34" charset="0"/>
              </a:rPr>
              <a:t>Линейни структури от данни</a:t>
            </a:r>
          </a:p>
        </p:txBody>
      </p:sp>
      <p:pic>
        <p:nvPicPr>
          <p:cNvPr id="7" name="Picture 6" descr="A diagram of a data structure&#10;&#10;Description automatically generated">
            <a:extLst>
              <a:ext uri="{FF2B5EF4-FFF2-40B4-BE49-F238E27FC236}">
                <a16:creationId xmlns:a16="http://schemas.microsoft.com/office/drawing/2014/main" id="{5228F2E6-C214-0E48-F42A-65F700BAE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54" y="1784073"/>
            <a:ext cx="6561653" cy="42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4F82-C955-3671-C427-830D6EA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210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Линейни структури от данни - дефиниция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E4B8-8EA8-7CD9-6B70-1B450B6F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038"/>
            <a:ext cx="9905998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Линейните структури от данни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са структури от данни, които позволяват елементите в тях да бъдат подредени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последователно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линейно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). Всеки елемент в колекцията има по един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предишен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и един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следващ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такъв, с изключение на първият и последният.</a:t>
            </a:r>
          </a:p>
        </p:txBody>
      </p:sp>
      <p:pic>
        <p:nvPicPr>
          <p:cNvPr id="5" name="Picture 4" descr="A black background with a black rectangle with white and green squares&#10;&#10;Description automatically generated with medium confidence">
            <a:extLst>
              <a:ext uri="{FF2B5EF4-FFF2-40B4-BE49-F238E27FC236}">
                <a16:creationId xmlns:a16="http://schemas.microsoft.com/office/drawing/2014/main" id="{3EAF2DC0-BAB5-B2A1-9837-6AC9AFC01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34" y="4464931"/>
            <a:ext cx="6867525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BBDF0-70C6-F2CA-AE77-2D5294B1BF98}"/>
              </a:ext>
            </a:extLst>
          </p:cNvPr>
          <p:cNvSpPr txBox="1"/>
          <p:nvPr/>
        </p:nvSpPr>
        <p:spPr>
          <a:xfrm>
            <a:off x="3847069" y="4464599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8FE2E-C10A-9B7C-4E4F-65E5D1FE8F8B}"/>
              </a:ext>
            </a:extLst>
          </p:cNvPr>
          <p:cNvSpPr txBox="1"/>
          <p:nvPr/>
        </p:nvSpPr>
        <p:spPr>
          <a:xfrm>
            <a:off x="7459360" y="3868018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93EF-F9CC-1C53-1994-326CC46A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4ED2-168C-01AF-AEF0-3C78A6AB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Най-общо казано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абстрактният тип данни(АДТ)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ни дава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абстракция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върху определена структура от данни, т.е. определя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операциите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, които ще има структурата, без да се интересува от самата имплементация. Това позволява един абстрактен тип данни да има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имплементации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8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A9D-9170-6EE4-8D4B-46D6D0A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1" y="2084173"/>
            <a:ext cx="3957811" cy="2296297"/>
          </a:xfrm>
        </p:spPr>
        <p:txBody>
          <a:bodyPr>
            <a:noAutofit/>
          </a:bodyPr>
          <a:lstStyle/>
          <a:p>
            <a:r>
              <a:rPr lang="bg-BG" sz="3600" dirty="0">
                <a:latin typeface="Arial" panose="020B0604020202020204" pitchFamily="34" charset="0"/>
                <a:cs typeface="Arial" panose="020B0604020202020204" pitchFamily="34" charset="0"/>
              </a:rPr>
              <a:t>Видове </a:t>
            </a:r>
            <a:r>
              <a:rPr lang="bg-BG" sz="3600" dirty="0" err="1">
                <a:latin typeface="Arial" panose="020B0604020202020204" pitchFamily="34" charset="0"/>
                <a:cs typeface="Arial" panose="020B0604020202020204" pitchFamily="34" charset="0"/>
              </a:rPr>
              <a:t>аБСТРАктни</a:t>
            </a:r>
            <a:r>
              <a:rPr lang="bg-BG" sz="3600" dirty="0">
                <a:latin typeface="Arial" panose="020B0604020202020204" pitchFamily="34" charset="0"/>
                <a:cs typeface="Arial" panose="020B0604020202020204" pitchFamily="34" charset="0"/>
              </a:rPr>
              <a:t> структури  от данни</a:t>
            </a:r>
          </a:p>
        </p:txBody>
      </p:sp>
      <p:pic>
        <p:nvPicPr>
          <p:cNvPr id="6" name="Content Placeholder 5" descr="A diagram of a data type&#10;&#10;Description automatically generated">
            <a:extLst>
              <a:ext uri="{FF2B5EF4-FFF2-40B4-BE49-F238E27FC236}">
                <a16:creationId xmlns:a16="http://schemas.microsoft.com/office/drawing/2014/main" id="{AF7CB550-0D37-0041-3438-301C4E08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82" y="1627422"/>
            <a:ext cx="6051893" cy="3751886"/>
          </a:xfrm>
        </p:spPr>
      </p:pic>
    </p:spTree>
    <p:extLst>
      <p:ext uri="{BB962C8B-B14F-4D97-AF65-F5344CB8AC3E}">
        <p14:creationId xmlns:p14="http://schemas.microsoft.com/office/powerpoint/2010/main" val="218123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30B-B2AA-EC20-8DED-068C3CA3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List ADT</a:t>
            </a:r>
            <a:endParaRPr lang="bg-BG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76484F-CB0A-CA5D-EECA-72CAD0A8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075935"/>
            <a:ext cx="3643674" cy="3807340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kato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ADT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имплементиран по много начини.</a:t>
            </a:r>
          </a:p>
          <a:p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Възможно е да бъде имплементиран със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масив,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динамичен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масив или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свързан списък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(единичен, двоен).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7C94F5F-40BE-8854-B174-23EBB8CD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848158"/>
            <a:ext cx="6916633" cy="48416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0780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144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Линейни структури от данни</vt:lpstr>
      <vt:lpstr>Линейни структури от данни - дефиниция</vt:lpstr>
      <vt:lpstr>ABSTRACT DATA TYPE</vt:lpstr>
      <vt:lpstr>Видове аБСТРАктни структури  от данни</vt:lpstr>
      <vt:lpstr>List ADT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Линейни структури от данни</dc:title>
  <dc:creator>Gerasimov, Velizar</dc:creator>
  <cp:lastModifiedBy>Gerasimov, Velizar</cp:lastModifiedBy>
  <cp:revision>33</cp:revision>
  <dcterms:created xsi:type="dcterms:W3CDTF">2023-09-28T15:54:23Z</dcterms:created>
  <dcterms:modified xsi:type="dcterms:W3CDTF">2023-09-29T09:02:41Z</dcterms:modified>
</cp:coreProperties>
</file>