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4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1442064" y="4001294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223</TotalTime>
  <Words>1877</Words>
  <Application>Microsoft Office PowerPoint</Application>
  <PresentationFormat>Широк екран</PresentationFormat>
  <Paragraphs>317</Paragraphs>
  <Slides>33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8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 (readonly)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525</cp:revision>
  <dcterms:created xsi:type="dcterms:W3CDTF">2022-11-04T07:46:38Z</dcterms:created>
  <dcterms:modified xsi:type="dcterms:W3CDTF">2022-11-20T09:14:02Z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