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5" r:id="rId24"/>
    <p:sldId id="278" r:id="rId25"/>
    <p:sldId id="279" r:id="rId26"/>
    <p:sldId id="280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18.11.2022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през </a:t>
            </a:r>
            <a:r>
              <a:rPr lang="bg-B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</a:t>
            </a:r>
            <a:r>
              <a:rPr lang="bg-B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974413" y="5737732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5383225" y="5776426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Основни методи за работа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сортира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обръща в обратен ред елементите на списъка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/property/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List&lt;double&gt;()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1460</Words>
  <Application>Microsoft Office PowerPoint</Application>
  <PresentationFormat>Widescreen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Създаване на списък</vt:lpstr>
      <vt:lpstr>Count и индексиране []</vt:lpstr>
      <vt:lpstr>Основни методи за работа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  <vt:lpstr>Често допускана грешка!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393</cp:revision>
  <dcterms:created xsi:type="dcterms:W3CDTF">2022-11-04T07:46:38Z</dcterms:created>
  <dcterms:modified xsi:type="dcterms:W3CDTF">2022-11-18T13:52:02Z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