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 Basics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IDE?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software that helps us to write/debug/run our source more easily and to create our final programs in better way.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IDE typically consists of: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Editor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compiler?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en-US" dirty="0"/>
              <a:t>A compiler is a special program that translates a programming language's </a:t>
            </a:r>
            <a:r>
              <a:rPr lang="en-US" dirty="0" smtClean="0"/>
              <a:t>source code into </a:t>
            </a:r>
            <a:r>
              <a:rPr lang="en-US" dirty="0"/>
              <a:t>machine code, bytecode or another programming language. The source code is typically written in a high-level, human-readable language such as </a:t>
            </a:r>
            <a:r>
              <a:rPr lang="en-US" b="1" dirty="0" smtClean="0"/>
              <a:t>C#</a:t>
            </a:r>
            <a:r>
              <a:rPr lang="en-US" dirty="0" smtClean="0"/>
              <a:t>, </a:t>
            </a:r>
            <a:r>
              <a:rPr lang="en-US" b="1" dirty="0" smtClean="0"/>
              <a:t>Java, C++, 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 and 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designed by Anders Hejlsberg from Microsoft in 2000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general purpose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(class-based)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used on .NET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/.NET 6 is the latest version/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can be used for writing of Console, Desktop, Widows Services, Web apps, Mobile apps,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Games and many more.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supports static typing, functional programming, generics and more features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and Microsoft documentation are generally quite good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documentation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346719"/>
            <a:ext cx="2793158" cy="486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Anders Hejlsberg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12751" cy="244907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Danish software engineer who co-designed several programming languages and development tools. He is the original author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 Pascal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co-chief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Currently works in Microsoft as a lead architect and core developer of </a:t>
            </a:r>
            <a:r>
              <a:rPr lang="en-US" sz="1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05" y="693748"/>
            <a:ext cx="8761413" cy="117237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programming language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2478887"/>
            <a:ext cx="6377149" cy="4006586"/>
          </a:xfrm>
        </p:spPr>
      </p:pic>
    </p:spTree>
    <p:extLst>
      <p:ext uri="{BB962C8B-B14F-4D97-AF65-F5344CB8AC3E}">
        <p14:creationId xmlns:p14="http://schemas.microsoft.com/office/powerpoint/2010/main" val="39520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.NET?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free, cross-platform, open source developer platform for building many different types of applications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 can use multiple languages, editors, and libraries to build for web, mobile, desktop, games,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two main components of 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write 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other programming languages.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platform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/whole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world/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03" y="2325996"/>
            <a:ext cx="9117304" cy="4308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1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= The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2903862" cy="33494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Languages</a:t>
            </a:r>
          </a:p>
          <a:p>
            <a:r>
              <a:rPr lang="en-US" sz="3200" dirty="0" smtClean="0"/>
              <a:t>Runtimes</a:t>
            </a:r>
          </a:p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08" y="2435652"/>
            <a:ext cx="4140358" cy="41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.NET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458</TotalTime>
  <Words>352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C# Basics</vt:lpstr>
      <vt:lpstr>Introduction to C# and .NET</vt:lpstr>
      <vt:lpstr>Anders Hejlsberg</vt:lpstr>
      <vt:lpstr>C# is object oriented programming language</vt:lpstr>
      <vt:lpstr>What is .NET?</vt:lpstr>
      <vt:lpstr>.NET platform /whole new world/</vt:lpstr>
      <vt:lpstr>.NET ecosystem</vt:lpstr>
      <vt:lpstr>.NET = The Ecosystem</vt:lpstr>
      <vt:lpstr>.NET Schedule</vt:lpstr>
      <vt:lpstr>What is an IDE?</vt:lpstr>
      <vt:lpstr>What is compiler?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66</cp:revision>
  <dcterms:created xsi:type="dcterms:W3CDTF">2022-05-13T20:04:37Z</dcterms:created>
  <dcterms:modified xsi:type="dcterms:W3CDTF">2022-05-14T15:32:48Z</dcterms:modified>
</cp:coreProperties>
</file>