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C# Basics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C#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designed by Anders Hejlsberg from Microsoft in 2000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general purpose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(class-based)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used on .NET platform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can be used for writing of Console, Desktop,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Widows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Services,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applications, Games and much more.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supports static typing, functional programming, generics and more features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and Microsoft documentation are generally quite good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documentation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346719"/>
            <a:ext cx="2793158" cy="486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Anders Hejlsberg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12751" cy="244907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Danish software engineer who co-designed several programming languages and development tools. He is the original author of </a:t>
            </a:r>
            <a:r>
              <a:rPr lang="en-US" sz="1800" dirty="0" smtClean="0">
                <a:solidFill>
                  <a:srgbClr val="FFFF00"/>
                </a:solidFill>
              </a:rPr>
              <a:t>Turbo Pascal</a:t>
            </a:r>
            <a:r>
              <a:rPr lang="en-US" sz="1800" dirty="0" smtClean="0">
                <a:solidFill>
                  <a:schemeClr val="bg1"/>
                </a:solidFill>
              </a:rPr>
              <a:t> and co-chief of </a:t>
            </a:r>
            <a:r>
              <a:rPr lang="en-US" sz="1800" dirty="0" smtClean="0">
                <a:solidFill>
                  <a:srgbClr val="FFFF00"/>
                </a:solidFill>
              </a:rPr>
              <a:t>Delphi</a:t>
            </a:r>
            <a:r>
              <a:rPr lang="en-US" sz="1800" dirty="0" smtClean="0">
                <a:solidFill>
                  <a:schemeClr val="bg1"/>
                </a:solidFill>
              </a:rPr>
              <a:t>. Currently works in Microsoft as a lead architect and core developer of </a:t>
            </a:r>
            <a:r>
              <a:rPr lang="en-US" sz="1800" dirty="0" err="1" smtClean="0">
                <a:solidFill>
                  <a:srgbClr val="FFFF00"/>
                </a:solidFill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137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C# Basics</vt:lpstr>
      <vt:lpstr>Introduction to C#</vt:lpstr>
      <vt:lpstr>Anders Hejlsberg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13</cp:revision>
  <dcterms:created xsi:type="dcterms:W3CDTF">2022-05-13T20:04:37Z</dcterms:created>
  <dcterms:modified xsi:type="dcterms:W3CDTF">2022-05-14T07:50:51Z</dcterms:modified>
</cp:coreProperties>
</file>