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2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00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993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2389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577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154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51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287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16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29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548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889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862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1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89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620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48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795E479-C003-4F68-8D57-D7139EEC14A6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537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  <p:sldLayoutId id="2147484111" r:id="rId13"/>
    <p:sldLayoutId id="2147484112" r:id="rId14"/>
    <p:sldLayoutId id="2147484113" r:id="rId15"/>
    <p:sldLayoutId id="2147484114" r:id="rId16"/>
    <p:sldLayoutId id="21474841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C9DECE0-DF60-48D3-8609-3B57BC205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A8662D65-524C-4C29-9262-C51E2EF6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7D692-87A1-FD21-D10E-D3C9A73F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180" y="97588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Advanced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48CA64-9290-42A8-9F4F-75B9F31CA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pic>
        <p:nvPicPr>
          <p:cNvPr id="7" name="Content Placeholder 6" descr="A white hexagon with a letter c in it&#10;&#10;Description automatically generated">
            <a:extLst>
              <a:ext uri="{FF2B5EF4-FFF2-40B4-BE49-F238E27FC236}">
                <a16:creationId xmlns:a16="http://schemas.microsoft.com/office/drawing/2014/main" id="{D5D24A65-253F-4424-B0E5-433FF834E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74" y="2037127"/>
            <a:ext cx="6096000" cy="3419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2884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E015-C317-C0D3-C7F6-B5E4F8E0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39" y="907765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93BB-F13A-FB7E-DFBE-AF737EA4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292" y="2566087"/>
            <a:ext cx="4277899" cy="401594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Multidimensional Arrays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Sets (HashSet,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SortedSet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LinkedLists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 (more)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parameter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2</a:t>
            </a:r>
          </a:p>
          <a:p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F2107B-4930-6DBF-77F8-9E60DC070510}"/>
              </a:ext>
            </a:extLst>
          </p:cNvPr>
          <p:cNvSpPr txBox="1">
            <a:spLocks/>
          </p:cNvSpPr>
          <p:nvPr/>
        </p:nvSpPr>
        <p:spPr>
          <a:xfrm>
            <a:off x="6587810" y="2566087"/>
            <a:ext cx="3746558" cy="401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Classes and Objects (more)</a:t>
            </a:r>
          </a:p>
          <a:p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Streams, Files and Directories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Methods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 and Time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4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228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C0E1-9897-4170-486D-BCFDD5C9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9ED7-4FDE-AB0F-32DE-473372D55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415" y="2819960"/>
            <a:ext cx="4817217" cy="33831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ът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е линейна структура от данни, която следва принципа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Last In First 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Това означава, че последният елемент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 бива премахван първи.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Важно е да се знае, че може да се работи само с единия край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а. През него добавяме и през него трием елемент, когато се налага.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Този край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stack of blue plates&#10;&#10;Description automatically generated">
            <a:extLst>
              <a:ext uri="{FF2B5EF4-FFF2-40B4-BE49-F238E27FC236}">
                <a16:creationId xmlns:a16="http://schemas.microsoft.com/office/drawing/2014/main" id="{88E64E7F-B2AF-D55D-CD4F-8C7DE316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37" y="2401231"/>
            <a:ext cx="4900112" cy="40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3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AEEF-87A9-F988-5B38-5876195D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ADT-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характеристики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CC97-291D-2EC1-E3CD-A3549D78E7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Поставянето на елемент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премахването на елемент 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се нарича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предоставя също възможност за вземане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елемента (т.е. последният влязъл) без да го премахва чрез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Abstract Data Type *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D319A78A-0DB7-17D6-FB01-B7A0993268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35" y="3223793"/>
            <a:ext cx="5333335" cy="322895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3E7992-3FBD-0B9D-70F0-36D0DDF08923}"/>
              </a:ext>
            </a:extLst>
          </p:cNvPr>
          <p:cNvSpPr txBox="1"/>
          <p:nvPr/>
        </p:nvSpPr>
        <p:spPr>
          <a:xfrm>
            <a:off x="7142204" y="2521465"/>
            <a:ext cx="3517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LIFO (Last In First Out)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9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EF3B-99C7-B05F-BAFB-3341AC7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Data Type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B307-DD2F-2B0C-C09C-E03CE7C4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79678"/>
          </a:xfrm>
        </p:spPr>
        <p:txBody>
          <a:bodyPr>
            <a:normAutofit lnSpcReduction="10000"/>
          </a:bodyPr>
          <a:lstStyle/>
          <a:p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Най-общо казано абстрактният тип данни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(АДТ) ни дава абстракция върху определена структура от данни, т.е. определя операциите и свойствата, които ще има структурата, без да се интересува от самата имплементация. Това позволява един абстрактен тип данни да има различни имплементации.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Абстрактни операции и свойства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а:</a:t>
            </a: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изтриване/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removing)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вмъкване/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insertion)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(извличане/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retrieving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последния влязъл елемент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IsFull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дали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е пълен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17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bg-BG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(проверка дали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е празен)</a:t>
            </a: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(вземане на броя на елементите на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094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3EFF-FBDE-9BA6-FC9A-B6CAC105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Stack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4EB6-013A-D08D-0480-54FD11C5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605088" cy="383025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добавя елемент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изтрива последният влязъл елемент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връща последния влязъл елемент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проверява дали даден елемент е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изчиства всички елементи от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-а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Бонус примери</a:t>
            </a:r>
            <a:r>
              <a:rPr lang="en-US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String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call stack</a:t>
            </a:r>
          </a:p>
        </p:txBody>
      </p:sp>
    </p:spTree>
    <p:extLst>
      <p:ext uri="{BB962C8B-B14F-4D97-AF65-F5344CB8AC3E}">
        <p14:creationId xmlns:p14="http://schemas.microsoft.com/office/powerpoint/2010/main" val="2368400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372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C# Advanced</vt:lpstr>
      <vt:lpstr>Какво ще научим?</vt:lpstr>
      <vt:lpstr>Stack</vt:lpstr>
      <vt:lpstr>Stack като ADT- характеристики</vt:lpstr>
      <vt:lpstr>Abstract Data Type</vt:lpstr>
      <vt:lpstr>C#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</dc:title>
  <dc:creator>Gerasimov, Velizar</dc:creator>
  <cp:lastModifiedBy>Gerasimov, Velizar</cp:lastModifiedBy>
  <cp:revision>87</cp:revision>
  <dcterms:created xsi:type="dcterms:W3CDTF">2024-01-04T15:52:27Z</dcterms:created>
  <dcterms:modified xsi:type="dcterms:W3CDTF">2024-01-06T10:30:55Z</dcterms:modified>
</cp:coreProperties>
</file>