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1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3771-71AF-4AE2-9E86-BE935DBF2B0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8ACA-3A5E-4529-A083-72FC92DB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C# Basics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compiler?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en-US" dirty="0"/>
              <a:t>A compiler is a special program that translates a programming language's </a:t>
            </a:r>
            <a:r>
              <a:rPr lang="en-US" dirty="0" smtClean="0"/>
              <a:t>source code into </a:t>
            </a:r>
            <a:r>
              <a:rPr lang="en-US" dirty="0"/>
              <a:t>machine code, bytecode or another programming language. The source code is typically written in a high-level, human-readable language such as </a:t>
            </a:r>
            <a:r>
              <a:rPr lang="en-US" b="1" dirty="0" smtClean="0"/>
              <a:t>C#</a:t>
            </a:r>
            <a:r>
              <a:rPr lang="en-US" dirty="0" smtClean="0"/>
              <a:t>, </a:t>
            </a:r>
            <a:r>
              <a:rPr lang="en-US" b="1" dirty="0" smtClean="0"/>
              <a:t>Java, C++, etc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 IDE?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software that helps us to write/debug/run our source more easily and to create our final programs in better way.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IDE typically consists of: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Editor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Studio</a:t>
            </a:r>
            <a:r>
              <a:rPr lang="bg-BG" dirty="0" smtClean="0"/>
              <a:t> 2022</a:t>
            </a:r>
            <a:r>
              <a:rPr lang="en-US" dirty="0" smtClean="0"/>
              <a:t> /installation/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2" y="2407556"/>
            <a:ext cx="7051094" cy="3966241"/>
          </a:xfrm>
        </p:spPr>
      </p:pic>
    </p:spTree>
    <p:extLst>
      <p:ext uri="{BB962C8B-B14F-4D97-AF65-F5344CB8AC3E}">
        <p14:creationId xmlns:p14="http://schemas.microsoft.com/office/powerpoint/2010/main" val="114495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variables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containers for storing of data values.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C#</a:t>
            </a:r>
            <a:r>
              <a:rPr lang="en-US" dirty="0" smtClean="0"/>
              <a:t>, there are different types of variables (defined with different keywords), for example:</a:t>
            </a:r>
          </a:p>
          <a:p>
            <a:pPr lvl="1"/>
            <a:r>
              <a:rPr lang="en-US" b="1" dirty="0" err="1" smtClean="0"/>
              <a:t>Int</a:t>
            </a:r>
            <a:r>
              <a:rPr lang="en-US" dirty="0" smtClean="0"/>
              <a:t> – stores integers (whole numbers), without decimals, such </a:t>
            </a:r>
            <a:r>
              <a:rPr lang="en-US" b="1" dirty="0" smtClean="0"/>
              <a:t>127</a:t>
            </a:r>
            <a:r>
              <a:rPr lang="en-US" dirty="0" smtClean="0"/>
              <a:t> or -</a:t>
            </a:r>
            <a:r>
              <a:rPr lang="en-US" b="1" dirty="0" smtClean="0"/>
              <a:t>127</a:t>
            </a:r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ouble</a:t>
            </a:r>
            <a:r>
              <a:rPr lang="en-US" dirty="0" smtClean="0"/>
              <a:t> – stores floating point numbers, with decimals, such </a:t>
            </a:r>
            <a:r>
              <a:rPr lang="en-US" b="1" dirty="0" smtClean="0"/>
              <a:t>19.99</a:t>
            </a:r>
            <a:r>
              <a:rPr lang="en-US" dirty="0" smtClean="0"/>
              <a:t> or </a:t>
            </a:r>
            <a:r>
              <a:rPr lang="en-US" b="1" dirty="0" smtClean="0"/>
              <a:t>-19.99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har</a:t>
            </a:r>
            <a:r>
              <a:rPr lang="en-US" dirty="0" smtClean="0"/>
              <a:t> – stores single characters, such as </a:t>
            </a:r>
            <a:r>
              <a:rPr lang="en-US" b="1" dirty="0" smtClean="0"/>
              <a:t>‘a’</a:t>
            </a:r>
            <a:r>
              <a:rPr lang="en-US" dirty="0" smtClean="0"/>
              <a:t> or </a:t>
            </a:r>
            <a:r>
              <a:rPr lang="en-US" b="1" dirty="0" smtClean="0"/>
              <a:t>‘B’</a:t>
            </a:r>
            <a:r>
              <a:rPr lang="en-US" dirty="0" smtClean="0"/>
              <a:t>. Char values are surrounded by single quotes.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tring</a:t>
            </a:r>
            <a:r>
              <a:rPr lang="en-US" dirty="0" smtClean="0"/>
              <a:t> – stores text, such </a:t>
            </a:r>
            <a:r>
              <a:rPr lang="en-US" b="1" dirty="0" smtClean="0"/>
              <a:t>“Hello World”</a:t>
            </a:r>
            <a:r>
              <a:rPr lang="en-US" dirty="0" smtClean="0"/>
              <a:t>. String values are surrounded by double quotes.</a:t>
            </a:r>
          </a:p>
          <a:p>
            <a:pPr lvl="1"/>
            <a:r>
              <a:rPr lang="en-US" b="1" dirty="0"/>
              <a:t>b</a:t>
            </a:r>
            <a:r>
              <a:rPr lang="en-US" b="1" dirty="0" smtClean="0"/>
              <a:t>ool</a:t>
            </a:r>
            <a:r>
              <a:rPr lang="en-US" dirty="0" smtClean="0"/>
              <a:t> – stores values with two states: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18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logic 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if/else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632449"/>
            <a:ext cx="6569649" cy="3650809"/>
          </a:xfrm>
        </p:spPr>
      </p:pic>
    </p:spTree>
    <p:extLst>
      <p:ext uri="{BB962C8B-B14F-4D97-AF65-F5344CB8AC3E}">
        <p14:creationId xmlns:p14="http://schemas.microsoft.com/office/powerpoint/2010/main" val="258429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witch/case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2491532"/>
            <a:ext cx="6597472" cy="4082595"/>
          </a:xfrm>
        </p:spPr>
      </p:pic>
    </p:spTree>
    <p:extLst>
      <p:ext uri="{BB962C8B-B14F-4D97-AF65-F5344CB8AC3E}">
        <p14:creationId xmlns:p14="http://schemas.microsoft.com/office/powerpoint/2010/main" val="187339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 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loop)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9" y="4979254"/>
            <a:ext cx="3977467" cy="1365561"/>
          </a:xfrm>
        </p:spPr>
      </p:pic>
      <p:sp>
        <p:nvSpPr>
          <p:cNvPr id="5" name="TextBox 4"/>
          <p:cNvSpPr txBox="1"/>
          <p:nvPr/>
        </p:nvSpPr>
        <p:spPr>
          <a:xfrm>
            <a:off x="979714" y="2593910"/>
            <a:ext cx="575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loop is one of the most used loops in the programming.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contains three parts: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executed (one time) before the execution of the code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defines the condition for executing the code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executed (every time) after the code block has been executed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47" y="2803089"/>
            <a:ext cx="4306485" cy="1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 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loop)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4897027"/>
            <a:ext cx="5530841" cy="1682599"/>
          </a:xfrm>
        </p:spPr>
      </p:pic>
      <p:sp>
        <p:nvSpPr>
          <p:cNvPr id="5" name="TextBox 4"/>
          <p:cNvSpPr txBox="1"/>
          <p:nvPr/>
        </p:nvSpPr>
        <p:spPr>
          <a:xfrm>
            <a:off x="646419" y="3710668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loop loops through a block of code as long as a specified condition is 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91" y="2799183"/>
            <a:ext cx="3857197" cy="1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of “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3" y="2510192"/>
            <a:ext cx="4843645" cy="4126687"/>
          </a:xfrm>
        </p:spPr>
      </p:pic>
      <p:sp>
        <p:nvSpPr>
          <p:cNvPr id="5" name="TextBox 4"/>
          <p:cNvSpPr txBox="1"/>
          <p:nvPr/>
        </p:nvSpPr>
        <p:spPr>
          <a:xfrm>
            <a:off x="683741" y="3788228"/>
            <a:ext cx="5054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terminates the loop if condition is satisfied.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2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C# and .NET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10927726" cy="371307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designed by Anders Hejlsberg from Microsoft in 2000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general purpose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object oriented (class-based)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used on .NET platform /.NET 6 is the latest version/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can be used for writing of Console, Desktop, Widows Services, Web apps, Mobile apps, Games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supports static typing, functional programming, generics and more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and Microsoft documentation are generally quite good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documentation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346719"/>
            <a:ext cx="2793158" cy="4867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Anders Hejlsberg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12751" cy="244907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Danish software engineer who co-designed several programming languages and development tools. He is the original author of </a:t>
            </a:r>
            <a:r>
              <a:rPr lang="en-US" sz="1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 Pascal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co-chief of </a:t>
            </a:r>
            <a:r>
              <a:rPr lang="en-US" sz="1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Currently works in Microsoft as a lead architect and core developer of </a:t>
            </a:r>
            <a:r>
              <a:rPr lang="en-US" sz="1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405" y="693748"/>
            <a:ext cx="8761413" cy="117237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is object oriented programming language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07" y="2510194"/>
            <a:ext cx="4890660" cy="3993216"/>
          </a:xfrm>
        </p:spPr>
      </p:pic>
    </p:spTree>
    <p:extLst>
      <p:ext uri="{BB962C8B-B14F-4D97-AF65-F5344CB8AC3E}">
        <p14:creationId xmlns:p14="http://schemas.microsoft.com/office/powerpoint/2010/main" val="39520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.NET?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free, cross-platform, open source developer platform for building many different types of applications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you can use multiple languages, editors, and libraries to build for web, mobile, desktop, games,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two main components of 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write 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other programming languages.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= The Ecosystem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2903862" cy="33494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Languages</a:t>
            </a:r>
          </a:p>
          <a:p>
            <a:r>
              <a:rPr lang="en-US" sz="3200" dirty="0" smtClean="0"/>
              <a:t>Runtimes</a:t>
            </a:r>
          </a:p>
          <a:p>
            <a:r>
              <a:rPr lang="en-US" sz="3200" dirty="0" smtClean="0"/>
              <a:t>Libraries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08" y="2435652"/>
            <a:ext cx="4140358" cy="4140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9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ecosystem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03" y="2325996"/>
            <a:ext cx="9117304" cy="43080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1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platform /whole new world/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.NET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1102</TotalTime>
  <Words>580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C# Basics</vt:lpstr>
      <vt:lpstr>Introduction to C# and .NET</vt:lpstr>
      <vt:lpstr>Anders Hejlsberg</vt:lpstr>
      <vt:lpstr>C# is object oriented programming language</vt:lpstr>
      <vt:lpstr>What is .NET?</vt:lpstr>
      <vt:lpstr>.NET = The Ecosystem</vt:lpstr>
      <vt:lpstr>.NET ecosystem</vt:lpstr>
      <vt:lpstr>.NET platform /whole new world/</vt:lpstr>
      <vt:lpstr>.NET Schedule</vt:lpstr>
      <vt:lpstr>What is compiler?</vt:lpstr>
      <vt:lpstr>What is an IDE?</vt:lpstr>
      <vt:lpstr>Visual Studio 2022 /installation/</vt:lpstr>
      <vt:lpstr>C# variables</vt:lpstr>
      <vt:lpstr>Conditional logic (if/else if/else)</vt:lpstr>
      <vt:lpstr>switch/case logic</vt:lpstr>
      <vt:lpstr>Loops (for loop)</vt:lpstr>
      <vt:lpstr>Loops (while loop)</vt:lpstr>
      <vt:lpstr>Using of “break”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Велизар Герасимов</cp:lastModifiedBy>
  <cp:revision>135</cp:revision>
  <dcterms:created xsi:type="dcterms:W3CDTF">2022-05-13T20:04:37Z</dcterms:created>
  <dcterms:modified xsi:type="dcterms:W3CDTF">2022-05-15T18:12:14Z</dcterms:modified>
</cp:coreProperties>
</file>